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5" r:id="rId2"/>
    <p:sldId id="257" r:id="rId3"/>
    <p:sldId id="286" r:id="rId4"/>
    <p:sldId id="288" r:id="rId5"/>
    <p:sldId id="287" r:id="rId6"/>
    <p:sldId id="282" r:id="rId7"/>
    <p:sldId id="289" r:id="rId8"/>
    <p:sldId id="270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lia Snae" initials="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3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EE499-D129-484D-B5C0-D0F3AC30E8B1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0"/>
      <dgm:spPr/>
    </dgm:pt>
    <dgm:pt modelId="{BEB4A0DE-FB16-4C4F-8DEA-03570694B93A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ym typeface="+mn-ea"/>
            </a:rPr>
            <a:t>Tujuan Pembelajaran</a:t>
          </a:r>
          <a:endParaRPr lang="en-US"/>
        </a:p>
      </dgm:t>
    </dgm:pt>
    <dgm:pt modelId="{A1CD0B47-03FC-4535-A972-2673574CE2F3}" type="parTrans" cxnId="{6F6EDD46-A455-4962-8821-A2BC3115E6A3}">
      <dgm:prSet/>
      <dgm:spPr/>
    </dgm:pt>
    <dgm:pt modelId="{66283CB7-69B8-41D5-A569-950515985F71}" type="sibTrans" cxnId="{6F6EDD46-A455-4962-8821-A2BC3115E6A3}">
      <dgm:prSet/>
      <dgm:spPr/>
    </dgm:pt>
    <dgm:pt modelId="{11A5EA0A-517A-463B-9BA8-5EB54D7D10F8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ym typeface="+mn-ea"/>
            </a:rPr>
            <a:t>Langkah-langkah atau Kegiatan Pembelajaran</a:t>
          </a:r>
          <a:endParaRPr lang="en-US"/>
        </a:p>
      </dgm:t>
    </dgm:pt>
    <dgm:pt modelId="{E2B15CF1-464F-45CC-BFE4-6F0AA417C19E}" type="parTrans" cxnId="{F09C7D2E-FCD5-4100-A307-45258604649C}">
      <dgm:prSet/>
      <dgm:spPr/>
    </dgm:pt>
    <dgm:pt modelId="{4EA87785-B7B3-4F48-BB13-D91C5DEA8DC1}" type="sibTrans" cxnId="{F09C7D2E-FCD5-4100-A307-45258604649C}">
      <dgm:prSet/>
      <dgm:spPr/>
    </dgm:pt>
    <dgm:pt modelId="{25EF8B53-4C57-43A4-9FE1-40C318A0AD88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ym typeface="+mn-ea"/>
            </a:rPr>
            <a:t>Asesmen Pembelajaran</a:t>
          </a:r>
          <a:endParaRPr lang="en-US"/>
        </a:p>
      </dgm:t>
    </dgm:pt>
    <dgm:pt modelId="{62CE1C4C-AE05-4247-9728-BCA5F5CA780A}" type="parTrans" cxnId="{C2170655-C26C-4575-B1EB-F54049B08ECD}">
      <dgm:prSet/>
      <dgm:spPr/>
    </dgm:pt>
    <dgm:pt modelId="{F463D266-32E5-414A-9781-DA46FFE60955}" type="sibTrans" cxnId="{C2170655-C26C-4575-B1EB-F54049B08ECD}">
      <dgm:prSet/>
      <dgm:spPr/>
    </dgm:pt>
    <dgm:pt modelId="{3A30B1D0-F146-41C6-9373-8CC849B0566C}" type="pres">
      <dgm:prSet presAssocID="{800EE499-D129-484D-B5C0-D0F3AC30E8B1}" presName="linearFlow" presStyleCnt="0">
        <dgm:presLayoutVars>
          <dgm:dir/>
          <dgm:resizeHandles val="exact"/>
        </dgm:presLayoutVars>
      </dgm:prSet>
      <dgm:spPr/>
    </dgm:pt>
    <dgm:pt modelId="{65AAD8D9-A2BB-4BC0-ADC4-32A3E0934999}" type="pres">
      <dgm:prSet presAssocID="{BEB4A0DE-FB16-4C4F-8DEA-03570694B93A}" presName="composite" presStyleCnt="0"/>
      <dgm:spPr/>
    </dgm:pt>
    <dgm:pt modelId="{F8DF891C-0D10-4055-A8A8-3FC34ADEDC5B}" type="pres">
      <dgm:prSet presAssocID="{BEB4A0DE-FB16-4C4F-8DEA-03570694B93A}" presName="imgShp" presStyleLbl="fgImgPlace1" presStyleIdx="0" presStyleCnt="3"/>
      <dgm:spPr/>
    </dgm:pt>
    <dgm:pt modelId="{5D3E6026-A697-4D8F-84B5-C5321A8528B3}" type="pres">
      <dgm:prSet presAssocID="{BEB4A0DE-FB16-4C4F-8DEA-03570694B93A}" presName="txShp" presStyleLbl="node1" presStyleIdx="0" presStyleCnt="3">
        <dgm:presLayoutVars>
          <dgm:bulletEnabled val="1"/>
        </dgm:presLayoutVars>
      </dgm:prSet>
      <dgm:spPr/>
    </dgm:pt>
    <dgm:pt modelId="{01F33C7F-4C3C-42D3-8542-4BC345A10B4C}" type="pres">
      <dgm:prSet presAssocID="{66283CB7-69B8-41D5-A569-950515985F71}" presName="spacing" presStyleCnt="0"/>
      <dgm:spPr/>
    </dgm:pt>
    <dgm:pt modelId="{5373068E-DCEB-4D3C-BFF1-43C34CE727FD}" type="pres">
      <dgm:prSet presAssocID="{11A5EA0A-517A-463B-9BA8-5EB54D7D10F8}" presName="composite" presStyleCnt="0"/>
      <dgm:spPr/>
    </dgm:pt>
    <dgm:pt modelId="{48C23F44-CDC2-4998-B9C4-F737C51D3228}" type="pres">
      <dgm:prSet presAssocID="{11A5EA0A-517A-463B-9BA8-5EB54D7D10F8}" presName="imgShp" presStyleLbl="fgImgPlace1" presStyleIdx="1" presStyleCnt="3"/>
      <dgm:spPr/>
    </dgm:pt>
    <dgm:pt modelId="{DC27DDA6-73A4-45AF-8B52-70E594C6E063}" type="pres">
      <dgm:prSet presAssocID="{11A5EA0A-517A-463B-9BA8-5EB54D7D10F8}" presName="txShp" presStyleLbl="node1" presStyleIdx="1" presStyleCnt="3">
        <dgm:presLayoutVars>
          <dgm:bulletEnabled val="1"/>
        </dgm:presLayoutVars>
      </dgm:prSet>
      <dgm:spPr/>
    </dgm:pt>
    <dgm:pt modelId="{1BD648EC-230D-47E1-A618-F93D265B0703}" type="pres">
      <dgm:prSet presAssocID="{4EA87785-B7B3-4F48-BB13-D91C5DEA8DC1}" presName="spacing" presStyleCnt="0"/>
      <dgm:spPr/>
    </dgm:pt>
    <dgm:pt modelId="{7D4A810A-A6D4-47BA-AF8D-AB4F73C04080}" type="pres">
      <dgm:prSet presAssocID="{25EF8B53-4C57-43A4-9FE1-40C318A0AD88}" presName="composite" presStyleCnt="0"/>
      <dgm:spPr/>
    </dgm:pt>
    <dgm:pt modelId="{69DE5637-6198-4292-ADFF-69DC2A063BC5}" type="pres">
      <dgm:prSet presAssocID="{25EF8B53-4C57-43A4-9FE1-40C318A0AD88}" presName="imgShp" presStyleLbl="fgImgPlace1" presStyleIdx="2" presStyleCnt="3"/>
      <dgm:spPr/>
    </dgm:pt>
    <dgm:pt modelId="{00C34D87-B2DD-493A-BAA2-1A14EA17DEB1}" type="pres">
      <dgm:prSet presAssocID="{25EF8B53-4C57-43A4-9FE1-40C318A0AD88}" presName="txShp" presStyleLbl="node1" presStyleIdx="2" presStyleCnt="3">
        <dgm:presLayoutVars>
          <dgm:bulletEnabled val="1"/>
        </dgm:presLayoutVars>
      </dgm:prSet>
      <dgm:spPr/>
    </dgm:pt>
  </dgm:ptLst>
  <dgm:cxnLst>
    <dgm:cxn modelId="{AD66AD06-B567-4FF9-8823-256596EEA4EA}" type="presOf" srcId="{11A5EA0A-517A-463B-9BA8-5EB54D7D10F8}" destId="{DC27DDA6-73A4-45AF-8B52-70E594C6E063}" srcOrd="0" destOrd="0" presId="urn:microsoft.com/office/officeart/2005/8/layout/vList3"/>
    <dgm:cxn modelId="{6200A009-EB8A-4B29-B3E6-AE2A9203B5F4}" type="presOf" srcId="{4EA87785-B7B3-4F48-BB13-D91C5DEA8DC1}" destId="{1BD648EC-230D-47E1-A618-F93D265B0703}" srcOrd="0" destOrd="0" presId="urn:microsoft.com/office/officeart/2005/8/layout/vList3"/>
    <dgm:cxn modelId="{F09C7D2E-FCD5-4100-A307-45258604649C}" srcId="{800EE499-D129-484D-B5C0-D0F3AC30E8B1}" destId="{11A5EA0A-517A-463B-9BA8-5EB54D7D10F8}" srcOrd="1" destOrd="0" parTransId="{E2B15CF1-464F-45CC-BFE4-6F0AA417C19E}" sibTransId="{4EA87785-B7B3-4F48-BB13-D91C5DEA8DC1}"/>
    <dgm:cxn modelId="{6F6EDD46-A455-4962-8821-A2BC3115E6A3}" srcId="{800EE499-D129-484D-B5C0-D0F3AC30E8B1}" destId="{BEB4A0DE-FB16-4C4F-8DEA-03570694B93A}" srcOrd="0" destOrd="0" parTransId="{A1CD0B47-03FC-4535-A972-2673574CE2F3}" sibTransId="{66283CB7-69B8-41D5-A569-950515985F71}"/>
    <dgm:cxn modelId="{C2170655-C26C-4575-B1EB-F54049B08ECD}" srcId="{800EE499-D129-484D-B5C0-D0F3AC30E8B1}" destId="{25EF8B53-4C57-43A4-9FE1-40C318A0AD88}" srcOrd="2" destOrd="0" parTransId="{62CE1C4C-AE05-4247-9728-BCA5F5CA780A}" sibTransId="{F463D266-32E5-414A-9781-DA46FFE60955}"/>
    <dgm:cxn modelId="{87445D57-934B-4A4C-9487-4A7AF459AC04}" type="presOf" srcId="{BEB4A0DE-FB16-4C4F-8DEA-03570694B93A}" destId="{5D3E6026-A697-4D8F-84B5-C5321A8528B3}" srcOrd="0" destOrd="0" presId="urn:microsoft.com/office/officeart/2005/8/layout/vList3"/>
    <dgm:cxn modelId="{24D25E5C-689D-4353-AE9F-E405457A0F01}" type="presOf" srcId="{800EE499-D129-484D-B5C0-D0F3AC30E8B1}" destId="{3A30B1D0-F146-41C6-9373-8CC849B0566C}" srcOrd="0" destOrd="0" presId="urn:microsoft.com/office/officeart/2005/8/layout/vList3"/>
    <dgm:cxn modelId="{DA8748B3-F491-4B96-A7B7-B49476A1495C}" type="presOf" srcId="{66283CB7-69B8-41D5-A569-950515985F71}" destId="{01F33C7F-4C3C-42D3-8542-4BC345A10B4C}" srcOrd="0" destOrd="0" presId="urn:microsoft.com/office/officeart/2005/8/layout/vList3"/>
    <dgm:cxn modelId="{EDA37ABB-78D5-4E30-9F35-410D87D8C9D6}" type="presOf" srcId="{25EF8B53-4C57-43A4-9FE1-40C318A0AD88}" destId="{00C34D87-B2DD-493A-BAA2-1A14EA17DEB1}" srcOrd="0" destOrd="0" presId="urn:microsoft.com/office/officeart/2005/8/layout/vList3"/>
    <dgm:cxn modelId="{FF66D85C-0590-4AD0-88C4-9A8336F1DB73}" type="presParOf" srcId="{3A30B1D0-F146-41C6-9373-8CC849B0566C}" destId="{65AAD8D9-A2BB-4BC0-ADC4-32A3E0934999}" srcOrd="0" destOrd="0" presId="urn:microsoft.com/office/officeart/2005/8/layout/vList3"/>
    <dgm:cxn modelId="{2CF05DD9-F24A-4851-B886-E4168C413205}" type="presParOf" srcId="{65AAD8D9-A2BB-4BC0-ADC4-32A3E0934999}" destId="{F8DF891C-0D10-4055-A8A8-3FC34ADEDC5B}" srcOrd="0" destOrd="0" presId="urn:microsoft.com/office/officeart/2005/8/layout/vList3"/>
    <dgm:cxn modelId="{DBA5B1C8-6B28-4A4A-B664-B61F7CECB9CD}" type="presParOf" srcId="{65AAD8D9-A2BB-4BC0-ADC4-32A3E0934999}" destId="{5D3E6026-A697-4D8F-84B5-C5321A8528B3}" srcOrd="1" destOrd="0" presId="urn:microsoft.com/office/officeart/2005/8/layout/vList3"/>
    <dgm:cxn modelId="{1C0E408F-731B-4BB5-96C9-2D84E5152FB9}" type="presParOf" srcId="{3A30B1D0-F146-41C6-9373-8CC849B0566C}" destId="{01F33C7F-4C3C-42D3-8542-4BC345A10B4C}" srcOrd="1" destOrd="0" presId="urn:microsoft.com/office/officeart/2005/8/layout/vList3"/>
    <dgm:cxn modelId="{95977FA7-E51C-4456-88F6-E4D97C233330}" type="presParOf" srcId="{3A30B1D0-F146-41C6-9373-8CC849B0566C}" destId="{5373068E-DCEB-4D3C-BFF1-43C34CE727FD}" srcOrd="2" destOrd="0" presId="urn:microsoft.com/office/officeart/2005/8/layout/vList3"/>
    <dgm:cxn modelId="{DF1CD976-A098-4DAA-9C54-1AECA55BE797}" type="presParOf" srcId="{5373068E-DCEB-4D3C-BFF1-43C34CE727FD}" destId="{48C23F44-CDC2-4998-B9C4-F737C51D3228}" srcOrd="0" destOrd="0" presId="urn:microsoft.com/office/officeart/2005/8/layout/vList3"/>
    <dgm:cxn modelId="{7EBD2CBE-7CB9-4DEA-895A-BFCDAFEFC2CC}" type="presParOf" srcId="{5373068E-DCEB-4D3C-BFF1-43C34CE727FD}" destId="{DC27DDA6-73A4-45AF-8B52-70E594C6E063}" srcOrd="1" destOrd="0" presId="urn:microsoft.com/office/officeart/2005/8/layout/vList3"/>
    <dgm:cxn modelId="{93054112-03D3-4629-AE9C-D2580F993460}" type="presParOf" srcId="{3A30B1D0-F146-41C6-9373-8CC849B0566C}" destId="{1BD648EC-230D-47E1-A618-F93D265B0703}" srcOrd="3" destOrd="0" presId="urn:microsoft.com/office/officeart/2005/8/layout/vList3"/>
    <dgm:cxn modelId="{EC3F26B3-3443-40A8-8AA7-3B8C2D31AEB1}" type="presParOf" srcId="{3A30B1D0-F146-41C6-9373-8CC849B0566C}" destId="{7D4A810A-A6D4-47BA-AF8D-AB4F73C04080}" srcOrd="4" destOrd="0" presId="urn:microsoft.com/office/officeart/2005/8/layout/vList3"/>
    <dgm:cxn modelId="{E17382A4-0685-4BDE-AC02-ADB884893424}" type="presParOf" srcId="{7D4A810A-A6D4-47BA-AF8D-AB4F73C04080}" destId="{69DE5637-6198-4292-ADFF-69DC2A063BC5}" srcOrd="0" destOrd="0" presId="urn:microsoft.com/office/officeart/2005/8/layout/vList3"/>
    <dgm:cxn modelId="{5CD9ED44-9C92-420E-86E3-B931273292E7}" type="presParOf" srcId="{7D4A810A-A6D4-47BA-AF8D-AB4F73C04080}" destId="{00C34D87-B2DD-493A-BAA2-1A14EA17DE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FBB7B-694A-47BF-865D-2F44C1051453}" type="doc">
      <dgm:prSet loTypeId="urn:microsoft.com/office/officeart/2005/8/layout/hList1" loCatId="list" qsTypeId="urn:microsoft.com/office/officeart/2005/8/quickstyle/simple1#2" qsCatId="simple" csTypeId="urn:microsoft.com/office/officeart/2005/8/colors/accent1_2#2" csCatId="accent1" phldr="0"/>
      <dgm:spPr/>
      <dgm:t>
        <a:bodyPr/>
        <a:lstStyle/>
        <a:p>
          <a:endParaRPr lang="en-US"/>
        </a:p>
      </dgm:t>
    </dgm:pt>
    <dgm:pt modelId="{BD5427FF-4EB1-4006-BF7F-42158E0C5129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ym typeface="+mn-ea"/>
            </a:rPr>
            <a:t>Tujuan Pembelajaran</a:t>
          </a:r>
          <a:endParaRPr lang="en-US"/>
        </a:p>
      </dgm:t>
    </dgm:pt>
    <dgm:pt modelId="{A2F6D805-3B53-408A-A2A3-20BC3BF0D242}" type="parTrans" cxnId="{857281F7-0E98-4D8C-886A-A277F77239A2}">
      <dgm:prSet/>
      <dgm:spPr/>
      <dgm:t>
        <a:bodyPr/>
        <a:lstStyle/>
        <a:p>
          <a:endParaRPr lang="en-US"/>
        </a:p>
      </dgm:t>
    </dgm:pt>
    <dgm:pt modelId="{D47F9812-1256-4E44-A6BE-BEC559BE8FF3}" type="sibTrans" cxnId="{857281F7-0E98-4D8C-886A-A277F77239A2}">
      <dgm:prSet/>
      <dgm:spPr/>
      <dgm:t>
        <a:bodyPr/>
        <a:lstStyle/>
        <a:p>
          <a:endParaRPr lang="en-US"/>
        </a:p>
      </dgm:t>
    </dgm:pt>
    <dgm:pt modelId="{3A7B819B-DBE9-4610-B22A-5573EA6D532D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>
              <a:sym typeface="+mn-ea"/>
            </a:rPr>
            <a:t>Memuat kompetensi dan lingkup materi pembelajaran yang sesuai dengan kurikulum satuan pendidikan</a:t>
          </a:r>
          <a:endParaRPr lang="en-US"/>
        </a:p>
      </dgm:t>
    </dgm:pt>
    <dgm:pt modelId="{DC4BEA23-BF6E-42AD-9BF0-CFBDE86A80F1}" type="parTrans" cxnId="{8CF0AE74-6B20-4ED6-91A2-818212CB8F05}">
      <dgm:prSet/>
      <dgm:spPr/>
      <dgm:t>
        <a:bodyPr/>
        <a:lstStyle/>
        <a:p>
          <a:endParaRPr lang="en-US"/>
        </a:p>
      </dgm:t>
    </dgm:pt>
    <dgm:pt modelId="{0BF6ACD3-AE1A-4691-8CBE-DBE77AB8A685}" type="sibTrans" cxnId="{8CF0AE74-6B20-4ED6-91A2-818212CB8F05}">
      <dgm:prSet/>
      <dgm:spPr/>
      <dgm:t>
        <a:bodyPr/>
        <a:lstStyle/>
        <a:p>
          <a:endParaRPr lang="en-US"/>
        </a:p>
      </dgm:t>
    </dgm:pt>
    <dgm:pt modelId="{FE969E54-0D5D-4815-BDC4-3309E2F7325D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ym typeface="+mn-ea"/>
            </a:rPr>
            <a:t>Langkah-langkah atau Kegiatan Pembelajaran</a:t>
          </a:r>
          <a:endParaRPr lang="en-US"/>
        </a:p>
      </dgm:t>
    </dgm:pt>
    <dgm:pt modelId="{B5D9FB86-EEBE-488F-B7DE-B7CF5C9166C5}" type="parTrans" cxnId="{3121573C-B6F2-4ED9-A5DD-44EBCDAB00B0}">
      <dgm:prSet/>
      <dgm:spPr/>
      <dgm:t>
        <a:bodyPr/>
        <a:lstStyle/>
        <a:p>
          <a:endParaRPr lang="en-US"/>
        </a:p>
      </dgm:t>
    </dgm:pt>
    <dgm:pt modelId="{D7D19B67-C01A-45D3-B5C7-B7E1B18A9F62}" type="sibTrans" cxnId="{3121573C-B6F2-4ED9-A5DD-44EBCDAB00B0}">
      <dgm:prSet/>
      <dgm:spPr/>
      <dgm:t>
        <a:bodyPr/>
        <a:lstStyle/>
        <a:p>
          <a:endParaRPr lang="en-US"/>
        </a:p>
      </dgm:t>
    </dgm:pt>
    <dgm:pt modelId="{35600F67-42C2-4D1B-B072-DC2A36FCB136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>
              <a:sym typeface="+mn-ea"/>
            </a:rPr>
            <a:t>Kegiatan belajar sesuai dengan kemampuan dan tahapan perkembangan peserta didik</a:t>
          </a:r>
          <a:endParaRPr lang="en-US"/>
        </a:p>
      </dgm:t>
    </dgm:pt>
    <dgm:pt modelId="{B4BC79E1-FDBA-43D1-A988-1BE8090EDA7A}" type="parTrans" cxnId="{07F1A754-B224-45C0-8259-86C8A6035E62}">
      <dgm:prSet/>
      <dgm:spPr/>
      <dgm:t>
        <a:bodyPr/>
        <a:lstStyle/>
        <a:p>
          <a:endParaRPr lang="en-US"/>
        </a:p>
      </dgm:t>
    </dgm:pt>
    <dgm:pt modelId="{AD46A0AA-C45A-46D2-89AF-28390F99F9D0}" type="sibTrans" cxnId="{07F1A754-B224-45C0-8259-86C8A6035E62}">
      <dgm:prSet/>
      <dgm:spPr/>
      <dgm:t>
        <a:bodyPr/>
        <a:lstStyle/>
        <a:p>
          <a:endParaRPr lang="en-US"/>
        </a:p>
      </dgm:t>
    </dgm:pt>
    <dgm:pt modelId="{A2918301-03D6-4E8A-8CC5-08DC77D61BE4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>
              <a:sym typeface="+mn-ea"/>
            </a:rPr>
            <a:t>Menunjukkan bagaimana media pembelajaran digunakan</a:t>
          </a:r>
          <a:endParaRPr lang="en-US"/>
        </a:p>
      </dgm:t>
    </dgm:pt>
    <dgm:pt modelId="{1A9C77D2-CC4F-46E4-B486-F4DF3EE4D485}" type="parTrans" cxnId="{A388E7D7-21F7-4805-9551-0AB9498952C9}">
      <dgm:prSet/>
      <dgm:spPr/>
    </dgm:pt>
    <dgm:pt modelId="{F4F01D1A-5CA9-440E-B78D-AAC07FBA4E8B}" type="sibTrans" cxnId="{A388E7D7-21F7-4805-9551-0AB9498952C9}">
      <dgm:prSet/>
      <dgm:spPr/>
    </dgm:pt>
    <dgm:pt modelId="{61F0DC84-7FFF-4FDD-9B5D-40960093AE83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ym typeface="+mn-ea"/>
            </a:rPr>
            <a:t>Asesmen Pembelajaran</a:t>
          </a:r>
          <a:endParaRPr lang="en-US"/>
        </a:p>
      </dgm:t>
    </dgm:pt>
    <dgm:pt modelId="{2CB3CEFC-83E6-4DB9-B636-5287ACC11553}" type="parTrans" cxnId="{3E7FB70C-220E-4B76-88A8-35DC84AC2AEF}">
      <dgm:prSet/>
      <dgm:spPr/>
      <dgm:t>
        <a:bodyPr/>
        <a:lstStyle/>
        <a:p>
          <a:endParaRPr lang="en-US"/>
        </a:p>
      </dgm:t>
    </dgm:pt>
    <dgm:pt modelId="{1FAE29ED-22A2-40FA-904A-0706E8542FE7}" type="sibTrans" cxnId="{3E7FB70C-220E-4B76-88A8-35DC84AC2AEF}">
      <dgm:prSet/>
      <dgm:spPr/>
      <dgm:t>
        <a:bodyPr/>
        <a:lstStyle/>
        <a:p>
          <a:endParaRPr lang="en-US"/>
        </a:p>
      </dgm:t>
    </dgm:pt>
    <dgm:pt modelId="{2C0D9F89-7CE9-4195-96AC-FB27D6AA2EF6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>
              <a:sym typeface="+mn-ea"/>
            </a:rPr>
            <a:t>Proses pengumpulan dan pengolahan informasi untuk mengetahui kesiapan dan hasil belajar peserta didik</a:t>
          </a:r>
          <a:endParaRPr lang="en-US"/>
        </a:p>
      </dgm:t>
    </dgm:pt>
    <dgm:pt modelId="{24D9371C-2787-474E-A690-5A09190A9707}" type="parTrans" cxnId="{A89FF6E3-ACE6-46C3-9007-7804F7214CA3}">
      <dgm:prSet/>
      <dgm:spPr/>
      <dgm:t>
        <a:bodyPr/>
        <a:lstStyle/>
        <a:p>
          <a:endParaRPr lang="en-US"/>
        </a:p>
      </dgm:t>
    </dgm:pt>
    <dgm:pt modelId="{39E6AF7E-E529-4319-B552-AB363EF4CE26}" type="sibTrans" cxnId="{A89FF6E3-ACE6-46C3-9007-7804F7214CA3}">
      <dgm:prSet/>
      <dgm:spPr/>
      <dgm:t>
        <a:bodyPr/>
        <a:lstStyle/>
        <a:p>
          <a:endParaRPr lang="en-US"/>
        </a:p>
      </dgm:t>
    </dgm:pt>
    <dgm:pt modelId="{D5FB6A06-3991-4223-AD64-C4F7F6F4DF69}" type="pres">
      <dgm:prSet presAssocID="{468FBB7B-694A-47BF-865D-2F44C1051453}" presName="Name0" presStyleCnt="0">
        <dgm:presLayoutVars>
          <dgm:dir/>
          <dgm:animLvl val="lvl"/>
          <dgm:resizeHandles val="exact"/>
        </dgm:presLayoutVars>
      </dgm:prSet>
      <dgm:spPr/>
    </dgm:pt>
    <dgm:pt modelId="{5EB24CCF-928A-4018-A934-89F31F564A83}" type="pres">
      <dgm:prSet presAssocID="{BD5427FF-4EB1-4006-BF7F-42158E0C5129}" presName="composite" presStyleCnt="0"/>
      <dgm:spPr/>
    </dgm:pt>
    <dgm:pt modelId="{5D9704F8-5A95-419F-B794-1E2F82666BDB}" type="pres">
      <dgm:prSet presAssocID="{BD5427FF-4EB1-4006-BF7F-42158E0C512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0A6D3D8-DBC2-45B6-8DEF-789A72552BB4}" type="pres">
      <dgm:prSet presAssocID="{BD5427FF-4EB1-4006-BF7F-42158E0C5129}" presName="desTx" presStyleLbl="alignAccFollowNode1" presStyleIdx="0" presStyleCnt="3">
        <dgm:presLayoutVars>
          <dgm:bulletEnabled val="1"/>
        </dgm:presLayoutVars>
      </dgm:prSet>
      <dgm:spPr/>
    </dgm:pt>
    <dgm:pt modelId="{C4F6D2AE-A2A5-43DC-B705-8E8ECE0E1613}" type="pres">
      <dgm:prSet presAssocID="{D47F9812-1256-4E44-A6BE-BEC559BE8FF3}" presName="space" presStyleCnt="0"/>
      <dgm:spPr/>
    </dgm:pt>
    <dgm:pt modelId="{C1832C44-4F6B-4ABA-88DC-7D5A80779E4B}" type="pres">
      <dgm:prSet presAssocID="{FE969E54-0D5D-4815-BDC4-3309E2F7325D}" presName="composite" presStyleCnt="0"/>
      <dgm:spPr/>
    </dgm:pt>
    <dgm:pt modelId="{3E0BA246-3456-471B-AD87-1436FD251DD8}" type="pres">
      <dgm:prSet presAssocID="{FE969E54-0D5D-4815-BDC4-3309E2F7325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3CF15AD-8A19-4E9A-9BED-239A79CAF737}" type="pres">
      <dgm:prSet presAssocID="{FE969E54-0D5D-4815-BDC4-3309E2F7325D}" presName="desTx" presStyleLbl="alignAccFollowNode1" presStyleIdx="1" presStyleCnt="3">
        <dgm:presLayoutVars>
          <dgm:bulletEnabled val="1"/>
        </dgm:presLayoutVars>
      </dgm:prSet>
      <dgm:spPr/>
    </dgm:pt>
    <dgm:pt modelId="{F4639A07-76C8-4329-80D5-712628979A9A}" type="pres">
      <dgm:prSet presAssocID="{D7D19B67-C01A-45D3-B5C7-B7E1B18A9F62}" presName="space" presStyleCnt="0"/>
      <dgm:spPr/>
    </dgm:pt>
    <dgm:pt modelId="{7F710124-E259-48A5-9895-471DE20AF50E}" type="pres">
      <dgm:prSet presAssocID="{61F0DC84-7FFF-4FDD-9B5D-40960093AE83}" presName="composite" presStyleCnt="0"/>
      <dgm:spPr/>
    </dgm:pt>
    <dgm:pt modelId="{FC453BFD-315B-4968-86FA-B7D3125F3320}" type="pres">
      <dgm:prSet presAssocID="{61F0DC84-7FFF-4FDD-9B5D-40960093AE8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357C82A-FE93-416B-AFBF-A74F9E99C4E4}" type="pres">
      <dgm:prSet presAssocID="{61F0DC84-7FFF-4FDD-9B5D-40960093AE8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E7FB70C-220E-4B76-88A8-35DC84AC2AEF}" srcId="{468FBB7B-694A-47BF-865D-2F44C1051453}" destId="{61F0DC84-7FFF-4FDD-9B5D-40960093AE83}" srcOrd="2" destOrd="0" parTransId="{2CB3CEFC-83E6-4DB9-B636-5287ACC11553}" sibTransId="{1FAE29ED-22A2-40FA-904A-0706E8542FE7}"/>
    <dgm:cxn modelId="{2ED70930-21F1-4171-9D98-A9F64B45B263}" type="presOf" srcId="{35600F67-42C2-4D1B-B072-DC2A36FCB136}" destId="{33CF15AD-8A19-4E9A-9BED-239A79CAF737}" srcOrd="0" destOrd="0" presId="urn:microsoft.com/office/officeart/2005/8/layout/hList1"/>
    <dgm:cxn modelId="{3121573C-B6F2-4ED9-A5DD-44EBCDAB00B0}" srcId="{468FBB7B-694A-47BF-865D-2F44C1051453}" destId="{FE969E54-0D5D-4815-BDC4-3309E2F7325D}" srcOrd="1" destOrd="0" parTransId="{B5D9FB86-EEBE-488F-B7DE-B7CF5C9166C5}" sibTransId="{D7D19B67-C01A-45D3-B5C7-B7E1B18A9F62}"/>
    <dgm:cxn modelId="{3CA5413F-584A-4F01-A74B-8E905BB63EBC}" type="presOf" srcId="{3A7B819B-DBE9-4610-B22A-5573EA6D532D}" destId="{C0A6D3D8-DBC2-45B6-8DEF-789A72552BB4}" srcOrd="0" destOrd="0" presId="urn:microsoft.com/office/officeart/2005/8/layout/hList1"/>
    <dgm:cxn modelId="{71E43642-07F5-4095-AC55-96B4463FBFFB}" type="presOf" srcId="{2C0D9F89-7CE9-4195-96AC-FB27D6AA2EF6}" destId="{B357C82A-FE93-416B-AFBF-A74F9E99C4E4}" srcOrd="0" destOrd="0" presId="urn:microsoft.com/office/officeart/2005/8/layout/hList1"/>
    <dgm:cxn modelId="{07F1A754-B224-45C0-8259-86C8A6035E62}" srcId="{FE969E54-0D5D-4815-BDC4-3309E2F7325D}" destId="{35600F67-42C2-4D1B-B072-DC2A36FCB136}" srcOrd="0" destOrd="0" parTransId="{B4BC79E1-FDBA-43D1-A988-1BE8090EDA7A}" sibTransId="{AD46A0AA-C45A-46D2-89AF-28390F99F9D0}"/>
    <dgm:cxn modelId="{0A805074-D3B8-4B82-8355-C44218F784CF}" type="presOf" srcId="{BD5427FF-4EB1-4006-BF7F-42158E0C5129}" destId="{5D9704F8-5A95-419F-B794-1E2F82666BDB}" srcOrd="0" destOrd="0" presId="urn:microsoft.com/office/officeart/2005/8/layout/hList1"/>
    <dgm:cxn modelId="{8CF0AE74-6B20-4ED6-91A2-818212CB8F05}" srcId="{BD5427FF-4EB1-4006-BF7F-42158E0C5129}" destId="{3A7B819B-DBE9-4610-B22A-5573EA6D532D}" srcOrd="0" destOrd="0" parTransId="{DC4BEA23-BF6E-42AD-9BF0-CFBDE86A80F1}" sibTransId="{0BF6ACD3-AE1A-4691-8CBE-DBE77AB8A685}"/>
    <dgm:cxn modelId="{D2C3DA88-B473-42AD-BBBB-C9E002B0BB1E}" type="presOf" srcId="{61F0DC84-7FFF-4FDD-9B5D-40960093AE83}" destId="{FC453BFD-315B-4968-86FA-B7D3125F3320}" srcOrd="0" destOrd="0" presId="urn:microsoft.com/office/officeart/2005/8/layout/hList1"/>
    <dgm:cxn modelId="{E719D6A1-C594-471C-BA0D-F958EA0C4110}" type="presOf" srcId="{FE969E54-0D5D-4815-BDC4-3309E2F7325D}" destId="{3E0BA246-3456-471B-AD87-1436FD251DD8}" srcOrd="0" destOrd="0" presId="urn:microsoft.com/office/officeart/2005/8/layout/hList1"/>
    <dgm:cxn modelId="{5DA6F2A8-951D-48A4-A57C-F9A21C7E4611}" type="presOf" srcId="{A2918301-03D6-4E8A-8CC5-08DC77D61BE4}" destId="{33CF15AD-8A19-4E9A-9BED-239A79CAF737}" srcOrd="0" destOrd="1" presId="urn:microsoft.com/office/officeart/2005/8/layout/hList1"/>
    <dgm:cxn modelId="{A388E7D7-21F7-4805-9551-0AB9498952C9}" srcId="{FE969E54-0D5D-4815-BDC4-3309E2F7325D}" destId="{A2918301-03D6-4E8A-8CC5-08DC77D61BE4}" srcOrd="1" destOrd="0" parTransId="{1A9C77D2-CC4F-46E4-B486-F4DF3EE4D485}" sibTransId="{F4F01D1A-5CA9-440E-B78D-AAC07FBA4E8B}"/>
    <dgm:cxn modelId="{A89FF6E3-ACE6-46C3-9007-7804F7214CA3}" srcId="{61F0DC84-7FFF-4FDD-9B5D-40960093AE83}" destId="{2C0D9F89-7CE9-4195-96AC-FB27D6AA2EF6}" srcOrd="0" destOrd="0" parTransId="{24D9371C-2787-474E-A690-5A09190A9707}" sibTransId="{39E6AF7E-E529-4319-B552-AB363EF4CE26}"/>
    <dgm:cxn modelId="{857281F7-0E98-4D8C-886A-A277F77239A2}" srcId="{468FBB7B-694A-47BF-865D-2F44C1051453}" destId="{BD5427FF-4EB1-4006-BF7F-42158E0C5129}" srcOrd="0" destOrd="0" parTransId="{A2F6D805-3B53-408A-A2A3-20BC3BF0D242}" sibTransId="{D47F9812-1256-4E44-A6BE-BEC559BE8FF3}"/>
    <dgm:cxn modelId="{16E361F8-D2F5-463B-A646-D40B61A225F7}" type="presOf" srcId="{468FBB7B-694A-47BF-865D-2F44C1051453}" destId="{D5FB6A06-3991-4223-AD64-C4F7F6F4DF69}" srcOrd="0" destOrd="0" presId="urn:microsoft.com/office/officeart/2005/8/layout/hList1"/>
    <dgm:cxn modelId="{106A0153-6844-4755-AAF0-8464B4CB2FC2}" type="presParOf" srcId="{D5FB6A06-3991-4223-AD64-C4F7F6F4DF69}" destId="{5EB24CCF-928A-4018-A934-89F31F564A83}" srcOrd="0" destOrd="0" presId="urn:microsoft.com/office/officeart/2005/8/layout/hList1"/>
    <dgm:cxn modelId="{CDB8023A-0EEE-4857-9C43-D04E5BEE0969}" type="presParOf" srcId="{5EB24CCF-928A-4018-A934-89F31F564A83}" destId="{5D9704F8-5A95-419F-B794-1E2F82666BDB}" srcOrd="0" destOrd="0" presId="urn:microsoft.com/office/officeart/2005/8/layout/hList1"/>
    <dgm:cxn modelId="{3393FDE4-2581-49DF-A48F-666DFF2CB804}" type="presParOf" srcId="{5EB24CCF-928A-4018-A934-89F31F564A83}" destId="{C0A6D3D8-DBC2-45B6-8DEF-789A72552BB4}" srcOrd="1" destOrd="0" presId="urn:microsoft.com/office/officeart/2005/8/layout/hList1"/>
    <dgm:cxn modelId="{9F57B2B3-8D48-4583-97FB-BB556ED8D88E}" type="presParOf" srcId="{D5FB6A06-3991-4223-AD64-C4F7F6F4DF69}" destId="{C4F6D2AE-A2A5-43DC-B705-8E8ECE0E1613}" srcOrd="1" destOrd="0" presId="urn:microsoft.com/office/officeart/2005/8/layout/hList1"/>
    <dgm:cxn modelId="{5D0E8053-6329-4CEE-BEDA-C731AC40E0A4}" type="presParOf" srcId="{D5FB6A06-3991-4223-AD64-C4F7F6F4DF69}" destId="{C1832C44-4F6B-4ABA-88DC-7D5A80779E4B}" srcOrd="2" destOrd="0" presId="urn:microsoft.com/office/officeart/2005/8/layout/hList1"/>
    <dgm:cxn modelId="{3C2F55B6-72DC-4717-8A1B-5C8A4970A1EF}" type="presParOf" srcId="{C1832C44-4F6B-4ABA-88DC-7D5A80779E4B}" destId="{3E0BA246-3456-471B-AD87-1436FD251DD8}" srcOrd="0" destOrd="0" presId="urn:microsoft.com/office/officeart/2005/8/layout/hList1"/>
    <dgm:cxn modelId="{30AC4926-4266-44A2-A297-C79378E79C77}" type="presParOf" srcId="{C1832C44-4F6B-4ABA-88DC-7D5A80779E4B}" destId="{33CF15AD-8A19-4E9A-9BED-239A79CAF737}" srcOrd="1" destOrd="0" presId="urn:microsoft.com/office/officeart/2005/8/layout/hList1"/>
    <dgm:cxn modelId="{75E9DBCA-F768-49C1-AFB9-82349E8E488F}" type="presParOf" srcId="{D5FB6A06-3991-4223-AD64-C4F7F6F4DF69}" destId="{F4639A07-76C8-4329-80D5-712628979A9A}" srcOrd="3" destOrd="0" presId="urn:microsoft.com/office/officeart/2005/8/layout/hList1"/>
    <dgm:cxn modelId="{6E9E9720-2A52-4332-B7F6-F4DC9ED0BAE3}" type="presParOf" srcId="{D5FB6A06-3991-4223-AD64-C4F7F6F4DF69}" destId="{7F710124-E259-48A5-9895-471DE20AF50E}" srcOrd="4" destOrd="0" presId="urn:microsoft.com/office/officeart/2005/8/layout/hList1"/>
    <dgm:cxn modelId="{79409BFA-713F-4CD8-9A01-CE6884D9371E}" type="presParOf" srcId="{7F710124-E259-48A5-9895-471DE20AF50E}" destId="{FC453BFD-315B-4968-86FA-B7D3125F3320}" srcOrd="0" destOrd="0" presId="urn:microsoft.com/office/officeart/2005/8/layout/hList1"/>
    <dgm:cxn modelId="{A44AB4CF-DFCF-4D82-9659-0F88B3325C4A}" type="presParOf" srcId="{7F710124-E259-48A5-9895-471DE20AF50E}" destId="{B357C82A-FE93-416B-AFBF-A74F9E99C4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E6026-A697-4D8F-84B5-C5321A8528B3}">
      <dsp:nvSpPr>
        <dsp:cNvPr id="0" name=""/>
        <dsp:cNvSpPr/>
      </dsp:nvSpPr>
      <dsp:spPr>
        <a:xfrm rot="10800000">
          <a:off x="1935331" y="335"/>
          <a:ext cx="6905463" cy="7839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697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ym typeface="+mn-ea"/>
            </a:rPr>
            <a:t>Tujuan Pembelajaran</a:t>
          </a:r>
          <a:endParaRPr lang="en-US" sz="2600" kern="1200"/>
        </a:p>
      </dsp:txBody>
      <dsp:txXfrm rot="10800000">
        <a:off x="2131316" y="335"/>
        <a:ext cx="6709478" cy="783942"/>
      </dsp:txXfrm>
    </dsp:sp>
    <dsp:sp modelId="{F8DF891C-0D10-4055-A8A8-3FC34ADEDC5B}">
      <dsp:nvSpPr>
        <dsp:cNvPr id="0" name=""/>
        <dsp:cNvSpPr/>
      </dsp:nvSpPr>
      <dsp:spPr>
        <a:xfrm>
          <a:off x="1543360" y="335"/>
          <a:ext cx="783942" cy="7839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7DDA6-73A4-45AF-8B52-70E594C6E063}">
      <dsp:nvSpPr>
        <dsp:cNvPr id="0" name=""/>
        <dsp:cNvSpPr/>
      </dsp:nvSpPr>
      <dsp:spPr>
        <a:xfrm rot="10800000">
          <a:off x="1935331" y="980263"/>
          <a:ext cx="6905463" cy="7839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697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ym typeface="+mn-ea"/>
            </a:rPr>
            <a:t>Langkah-langkah atau Kegiatan Pembelajaran</a:t>
          </a:r>
          <a:endParaRPr lang="en-US" sz="2600" kern="1200"/>
        </a:p>
      </dsp:txBody>
      <dsp:txXfrm rot="10800000">
        <a:off x="2131316" y="980263"/>
        <a:ext cx="6709478" cy="783942"/>
      </dsp:txXfrm>
    </dsp:sp>
    <dsp:sp modelId="{48C23F44-CDC2-4998-B9C4-F737C51D3228}">
      <dsp:nvSpPr>
        <dsp:cNvPr id="0" name=""/>
        <dsp:cNvSpPr/>
      </dsp:nvSpPr>
      <dsp:spPr>
        <a:xfrm>
          <a:off x="1543360" y="980263"/>
          <a:ext cx="783942" cy="7839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34D87-B2DD-493A-BAA2-1A14EA17DEB1}">
      <dsp:nvSpPr>
        <dsp:cNvPr id="0" name=""/>
        <dsp:cNvSpPr/>
      </dsp:nvSpPr>
      <dsp:spPr>
        <a:xfrm rot="10800000">
          <a:off x="1935331" y="1960192"/>
          <a:ext cx="6905463" cy="7839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697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ym typeface="+mn-ea"/>
            </a:rPr>
            <a:t>Asesmen Pembelajaran</a:t>
          </a:r>
          <a:endParaRPr lang="en-US" sz="2600" kern="1200"/>
        </a:p>
      </dsp:txBody>
      <dsp:txXfrm rot="10800000">
        <a:off x="2131316" y="1960192"/>
        <a:ext cx="6709478" cy="783942"/>
      </dsp:txXfrm>
    </dsp:sp>
    <dsp:sp modelId="{69DE5637-6198-4292-ADFF-69DC2A063BC5}">
      <dsp:nvSpPr>
        <dsp:cNvPr id="0" name=""/>
        <dsp:cNvSpPr/>
      </dsp:nvSpPr>
      <dsp:spPr>
        <a:xfrm>
          <a:off x="1543360" y="1960192"/>
          <a:ext cx="783942" cy="7839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704F8-5A95-419F-B794-1E2F82666BDB}">
      <dsp:nvSpPr>
        <dsp:cNvPr id="0" name=""/>
        <dsp:cNvSpPr/>
      </dsp:nvSpPr>
      <dsp:spPr bwMode="white">
        <a:xfrm>
          <a:off x="2477" y="570504"/>
          <a:ext cx="2415361" cy="714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ym typeface="+mn-ea"/>
            </a:rPr>
            <a:t>Tujuan Pembelajaran</a:t>
          </a:r>
          <a:endParaRPr lang="en-US" sz="1800" kern="1200"/>
        </a:p>
      </dsp:txBody>
      <dsp:txXfrm>
        <a:off x="2477" y="570504"/>
        <a:ext cx="2415361" cy="714288"/>
      </dsp:txXfrm>
    </dsp:sp>
    <dsp:sp modelId="{C0A6D3D8-DBC2-45B6-8DEF-789A72552BB4}">
      <dsp:nvSpPr>
        <dsp:cNvPr id="0" name=""/>
        <dsp:cNvSpPr/>
      </dsp:nvSpPr>
      <dsp:spPr bwMode="white">
        <a:xfrm>
          <a:off x="2477" y="1284792"/>
          <a:ext cx="2415361" cy="31313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ym typeface="+mn-ea"/>
            </a:rPr>
            <a:t>Memuat kompetensi dan lingkup materi pembelajaran yang sesuai dengan kurikulum satuan pendidikan</a:t>
          </a:r>
          <a:endParaRPr lang="en-US" sz="1800" kern="1200"/>
        </a:p>
      </dsp:txBody>
      <dsp:txXfrm>
        <a:off x="2477" y="1284792"/>
        <a:ext cx="2415361" cy="3131358"/>
      </dsp:txXfrm>
    </dsp:sp>
    <dsp:sp modelId="{3E0BA246-3456-471B-AD87-1436FD251DD8}">
      <dsp:nvSpPr>
        <dsp:cNvPr id="0" name=""/>
        <dsp:cNvSpPr/>
      </dsp:nvSpPr>
      <dsp:spPr bwMode="white">
        <a:xfrm>
          <a:off x="2755989" y="570504"/>
          <a:ext cx="2415361" cy="714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ym typeface="+mn-ea"/>
            </a:rPr>
            <a:t>Langkah-langkah atau Kegiatan Pembelajaran</a:t>
          </a:r>
          <a:endParaRPr lang="en-US" sz="1800" kern="1200"/>
        </a:p>
      </dsp:txBody>
      <dsp:txXfrm>
        <a:off x="2755989" y="570504"/>
        <a:ext cx="2415361" cy="714288"/>
      </dsp:txXfrm>
    </dsp:sp>
    <dsp:sp modelId="{33CF15AD-8A19-4E9A-9BED-239A79CAF737}">
      <dsp:nvSpPr>
        <dsp:cNvPr id="0" name=""/>
        <dsp:cNvSpPr/>
      </dsp:nvSpPr>
      <dsp:spPr bwMode="white">
        <a:xfrm>
          <a:off x="2755989" y="1284792"/>
          <a:ext cx="2415361" cy="31313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ym typeface="+mn-ea"/>
            </a:rPr>
            <a:t>Kegiatan belajar sesuai dengan kemampuan dan tahapan perkembangan peserta didik</a:t>
          </a:r>
          <a:endParaRPr lang="en-US" sz="1800" kern="120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ym typeface="+mn-ea"/>
            </a:rPr>
            <a:t>Menunjukkan bagaimana media pembelajaran digunakan</a:t>
          </a:r>
          <a:endParaRPr lang="en-US" sz="1800" kern="1200"/>
        </a:p>
      </dsp:txBody>
      <dsp:txXfrm>
        <a:off x="2755989" y="1284792"/>
        <a:ext cx="2415361" cy="3131358"/>
      </dsp:txXfrm>
    </dsp:sp>
    <dsp:sp modelId="{FC453BFD-315B-4968-86FA-B7D3125F3320}">
      <dsp:nvSpPr>
        <dsp:cNvPr id="0" name=""/>
        <dsp:cNvSpPr/>
      </dsp:nvSpPr>
      <dsp:spPr bwMode="white">
        <a:xfrm>
          <a:off x="5509501" y="570504"/>
          <a:ext cx="2415361" cy="714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ym typeface="+mn-ea"/>
            </a:rPr>
            <a:t>Asesmen Pembelajaran</a:t>
          </a:r>
          <a:endParaRPr lang="en-US" sz="1800" kern="1200"/>
        </a:p>
      </dsp:txBody>
      <dsp:txXfrm>
        <a:off x="5509501" y="570504"/>
        <a:ext cx="2415361" cy="714288"/>
      </dsp:txXfrm>
    </dsp:sp>
    <dsp:sp modelId="{B357C82A-FE93-416B-AFBF-A74F9E99C4E4}">
      <dsp:nvSpPr>
        <dsp:cNvPr id="0" name=""/>
        <dsp:cNvSpPr/>
      </dsp:nvSpPr>
      <dsp:spPr bwMode="white">
        <a:xfrm>
          <a:off x="5509501" y="1284792"/>
          <a:ext cx="2415361" cy="31313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ym typeface="+mn-ea"/>
            </a:rPr>
            <a:t>Proses pengumpulan dan pengolahan informasi untuk mengetahui kesiapan dan hasil belajar peserta didik</a:t>
          </a:r>
          <a:endParaRPr lang="en-US" sz="1800" kern="1200"/>
        </a:p>
      </dsp:txBody>
      <dsp:txXfrm>
        <a:off x="5509501" y="1284792"/>
        <a:ext cx="2415361" cy="3131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(1) proses kelahiran, perumusan, hingga penetapan Pancasila sebagai dasar negara; (2) mempraktikkan nilai-nilai Pancasila di kehidupan </a:t>
            </a:r>
          </a:p>
          <a:p>
            <a:r>
              <a:rPr lang="en-US"/>
              <a:t>sehari-hari dalam bermasyarakat, berbangsa, dan bernegara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B70D14C-FF5C-38DB-087C-3AC830CB5FAD}"/>
              </a:ext>
            </a:extLst>
          </p:cNvPr>
          <p:cNvSpPr/>
          <p:nvPr/>
        </p:nvSpPr>
        <p:spPr>
          <a:xfrm>
            <a:off x="1" y="0"/>
            <a:ext cx="2895599" cy="6858000"/>
          </a:xfrm>
          <a:prstGeom prst="rect">
            <a:avLst/>
          </a:prstGeom>
          <a:solidFill>
            <a:srgbClr val="00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5D54D5-0371-743F-0DA0-1E6D3B61892C}"/>
              </a:ext>
            </a:extLst>
          </p:cNvPr>
          <p:cNvSpPr/>
          <p:nvPr/>
        </p:nvSpPr>
        <p:spPr>
          <a:xfrm>
            <a:off x="11391900" y="0"/>
            <a:ext cx="800100" cy="4699000"/>
          </a:xfrm>
          <a:prstGeom prst="rect">
            <a:avLst/>
          </a:prstGeom>
          <a:solidFill>
            <a:srgbClr val="CC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D852C37-21F1-E4AB-BAFE-DE83FB553EE9}"/>
              </a:ext>
            </a:extLst>
          </p:cNvPr>
          <p:cNvSpPr txBox="1"/>
          <p:nvPr/>
        </p:nvSpPr>
        <p:spPr>
          <a:xfrm>
            <a:off x="4633849" y="2004754"/>
            <a:ext cx="6072251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4000" dirty="0">
                <a:solidFill>
                  <a:srgbClr val="01294B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ATP &amp; </a:t>
            </a:r>
            <a:r>
              <a:rPr lang="en-GB" sz="4000" dirty="0">
                <a:solidFill>
                  <a:srgbClr val="CC0D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Modul Ajar</a:t>
            </a:r>
            <a:endParaRPr lang="en-ID" sz="4000" dirty="0">
              <a:solidFill>
                <a:srgbClr val="CC0D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E1E4B0-DB25-AB1C-EA20-FA64F50EE442}"/>
              </a:ext>
            </a:extLst>
          </p:cNvPr>
          <p:cNvSpPr/>
          <p:nvPr/>
        </p:nvSpPr>
        <p:spPr>
          <a:xfrm>
            <a:off x="11391900" y="4699000"/>
            <a:ext cx="800100" cy="2159000"/>
          </a:xfrm>
          <a:prstGeom prst="rect">
            <a:avLst/>
          </a:prstGeom>
          <a:solidFill>
            <a:srgbClr val="EF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1B15A-010D-3868-5DB5-A7E4BE8FF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03"/>
          <a:stretch/>
        </p:blipFill>
        <p:spPr>
          <a:xfrm>
            <a:off x="-2" y="827302"/>
            <a:ext cx="4138651" cy="52003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B0BA18-62A4-D8CC-09EA-01F0DF9286DB}"/>
              </a:ext>
            </a:extLst>
          </p:cNvPr>
          <p:cNvSpPr txBox="1"/>
          <p:nvPr/>
        </p:nvSpPr>
        <p:spPr>
          <a:xfrm>
            <a:off x="11561117" y="827312"/>
            <a:ext cx="461665" cy="203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BPMP NTT</a:t>
            </a:r>
            <a:endParaRPr lang="en-ID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A30812-E6A1-3DBB-79AF-BFF313551A0A}"/>
              </a:ext>
            </a:extLst>
          </p:cNvPr>
          <p:cNvCxnSpPr>
            <a:cxnSpLocks/>
          </p:cNvCxnSpPr>
          <p:nvPr/>
        </p:nvCxnSpPr>
        <p:spPr>
          <a:xfrm flipV="1">
            <a:off x="11785600" y="2235200"/>
            <a:ext cx="0" cy="2209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822986-C153-1988-898E-3A25EF1395C1}"/>
              </a:ext>
            </a:extLst>
          </p:cNvPr>
          <p:cNvCxnSpPr>
            <a:cxnSpLocks/>
          </p:cNvCxnSpPr>
          <p:nvPr/>
        </p:nvCxnSpPr>
        <p:spPr>
          <a:xfrm flipV="1">
            <a:off x="4633849" y="4673599"/>
            <a:ext cx="3036125" cy="1"/>
          </a:xfrm>
          <a:prstGeom prst="line">
            <a:avLst/>
          </a:prstGeom>
          <a:ln w="57150">
            <a:solidFill>
              <a:srgbClr val="EF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825FFE-5AEB-06FB-016E-F31785020386}"/>
              </a:ext>
            </a:extLst>
          </p:cNvPr>
          <p:cNvSpPr txBox="1"/>
          <p:nvPr/>
        </p:nvSpPr>
        <p:spPr>
          <a:xfrm>
            <a:off x="5043823" y="4849552"/>
            <a:ext cx="404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22222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Yandri</a:t>
            </a:r>
            <a:r>
              <a:rPr lang="en-GB" dirty="0">
                <a:solidFill>
                  <a:srgbClr val="22222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D. I. </a:t>
            </a:r>
            <a:r>
              <a:rPr lang="en-GB" dirty="0" err="1">
                <a:solidFill>
                  <a:srgbClr val="22222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Snae</a:t>
            </a:r>
            <a:r>
              <a:rPr lang="en-GB" dirty="0">
                <a:solidFill>
                  <a:srgbClr val="22222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- </a:t>
            </a:r>
            <a:r>
              <a:rPr lang="en-GB" sz="2400" dirty="0">
                <a:solidFill>
                  <a:srgbClr val="22222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085237893076</a:t>
            </a:r>
            <a:endParaRPr lang="en-ID" dirty="0">
              <a:solidFill>
                <a:srgbClr val="222222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F3CB26-F359-8FF1-72C1-7B8F03382F87}"/>
              </a:ext>
            </a:extLst>
          </p:cNvPr>
          <p:cNvSpPr/>
          <p:nvPr/>
        </p:nvSpPr>
        <p:spPr>
          <a:xfrm>
            <a:off x="4633849" y="4921470"/>
            <a:ext cx="360000" cy="360000"/>
          </a:xfrm>
          <a:prstGeom prst="rect">
            <a:avLst/>
          </a:prstGeom>
          <a:solidFill>
            <a:srgbClr val="01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316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 MODUL AJAR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136650" y="2855595"/>
          <a:ext cx="10384155" cy="2744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585" y="653415"/>
            <a:ext cx="7302500" cy="1141095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 MODUL AJAR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216785" y="1630045"/>
          <a:ext cx="7927340" cy="498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75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/>
              <a:t>Komponen-komponen berikut </a:t>
            </a:r>
            <a:r>
              <a:rPr lang="en-US" sz="3200" b="1">
                <a:solidFill>
                  <a:schemeClr val="accent5">
                    <a:lumMod val="75000"/>
                  </a:schemeClr>
                </a:solidFill>
              </a:rPr>
              <a:t>dapat dikembangkan</a:t>
            </a:r>
            <a:r>
              <a:rPr lang="en-US" sz="3200"/>
              <a:t> oleh pendidik sesuai dengan konteks lingkungan dan kebutuhan belajar peserta didik</a:t>
            </a:r>
          </a:p>
        </p:txBody>
      </p:sp>
      <p:graphicFrame>
        <p:nvGraphicFramePr>
          <p:cNvPr id="4" name="Table 3"/>
          <p:cNvGraphicFramePr/>
          <p:nvPr/>
        </p:nvGraphicFramePr>
        <p:xfrm>
          <a:off x="704850" y="2560320"/>
          <a:ext cx="10961370" cy="3715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3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36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Informasi Umum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Komponen Inti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Lampiran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6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Identitas penulis modul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Kompetensi awal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Profil pelajar Pancasila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Sarana prasarana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Target peserta didik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Model pembelajaran yang digunakan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Tujuan pembelajaran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Asesmen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Pemahaman bermakna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Pertanyaan pemantik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Kegiatan pembelajaran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Refleksi peserta didik dan pendidik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Lembar kerja peserta didik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Pengayaan dan remedial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Bahan bacaan pendidik dan peserta didik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Glossarium</a:t>
                      </a:r>
                    </a:p>
                    <a:p>
                      <a:pPr>
                        <a:buNone/>
                      </a:pPr>
                      <a:r>
                        <a:rPr lang="en-US" sz="2400"/>
                        <a:t>Daftar pustaka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910" y="2388870"/>
            <a:ext cx="9469755" cy="27686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884680" y="850900"/>
            <a:ext cx="8517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 PERANCANGAN KEGIATAN PEMBELAJARAN</a:t>
            </a:r>
          </a:p>
        </p:txBody>
      </p:sp>
      <p:sp>
        <p:nvSpPr>
          <p:cNvPr id="7" name="Freeform 6"/>
          <p:cNvSpPr/>
          <p:nvPr/>
        </p:nvSpPr>
        <p:spPr>
          <a:xfrm>
            <a:off x="8993505" y="2052955"/>
            <a:ext cx="2371090" cy="3159125"/>
          </a:xfrm>
          <a:custGeom>
            <a:avLst/>
            <a:gdLst>
              <a:gd name="connisteX0" fmla="*/ 523875 w 2371090"/>
              <a:gd name="connsiteY0" fmla="*/ 185420 h 3159125"/>
              <a:gd name="connisteX1" fmla="*/ 608330 w 2371090"/>
              <a:gd name="connsiteY1" fmla="*/ 157480 h 3159125"/>
              <a:gd name="connisteX2" fmla="*/ 678815 w 2371090"/>
              <a:gd name="connsiteY2" fmla="*/ 143510 h 3159125"/>
              <a:gd name="connisteX3" fmla="*/ 819785 w 2371090"/>
              <a:gd name="connsiteY3" fmla="*/ 100965 h 3159125"/>
              <a:gd name="connisteX4" fmla="*/ 904240 w 2371090"/>
              <a:gd name="connsiteY4" fmla="*/ 86995 h 3159125"/>
              <a:gd name="connisteX5" fmla="*/ 974725 w 2371090"/>
              <a:gd name="connsiteY5" fmla="*/ 59055 h 3159125"/>
              <a:gd name="connisteX6" fmla="*/ 1044575 w 2371090"/>
              <a:gd name="connsiteY6" fmla="*/ 59055 h 3159125"/>
              <a:gd name="connisteX7" fmla="*/ 1143635 w 2371090"/>
              <a:gd name="connsiteY7" fmla="*/ 31115 h 3159125"/>
              <a:gd name="connisteX8" fmla="*/ 1214120 w 2371090"/>
              <a:gd name="connsiteY8" fmla="*/ 16510 h 3159125"/>
              <a:gd name="connisteX9" fmla="*/ 1312545 w 2371090"/>
              <a:gd name="connsiteY9" fmla="*/ 2540 h 3159125"/>
              <a:gd name="connisteX10" fmla="*/ 1383030 w 2371090"/>
              <a:gd name="connsiteY10" fmla="*/ 2540 h 3159125"/>
              <a:gd name="connisteX11" fmla="*/ 1453515 w 2371090"/>
              <a:gd name="connsiteY11" fmla="*/ 2540 h 3159125"/>
              <a:gd name="connisteX12" fmla="*/ 1523365 w 2371090"/>
              <a:gd name="connsiteY12" fmla="*/ 2540 h 3159125"/>
              <a:gd name="connisteX13" fmla="*/ 1593850 w 2371090"/>
              <a:gd name="connsiteY13" fmla="*/ 2540 h 3159125"/>
              <a:gd name="connisteX14" fmla="*/ 1664335 w 2371090"/>
              <a:gd name="connsiteY14" fmla="*/ 31115 h 3159125"/>
              <a:gd name="connisteX15" fmla="*/ 1706880 w 2371090"/>
              <a:gd name="connsiteY15" fmla="*/ 100965 h 3159125"/>
              <a:gd name="connisteX16" fmla="*/ 1762760 w 2371090"/>
              <a:gd name="connsiteY16" fmla="*/ 171450 h 3159125"/>
              <a:gd name="connisteX17" fmla="*/ 1791335 w 2371090"/>
              <a:gd name="connsiteY17" fmla="*/ 241935 h 3159125"/>
              <a:gd name="connisteX18" fmla="*/ 1833245 w 2371090"/>
              <a:gd name="connsiteY18" fmla="*/ 326390 h 3159125"/>
              <a:gd name="connisteX19" fmla="*/ 1889760 w 2371090"/>
              <a:gd name="connsiteY19" fmla="*/ 396875 h 3159125"/>
              <a:gd name="connisteX20" fmla="*/ 1932305 w 2371090"/>
              <a:gd name="connsiteY20" fmla="*/ 467360 h 3159125"/>
              <a:gd name="connisteX21" fmla="*/ 1988185 w 2371090"/>
              <a:gd name="connsiteY21" fmla="*/ 537845 h 3159125"/>
              <a:gd name="connisteX22" fmla="*/ 2044700 w 2371090"/>
              <a:gd name="connsiteY22" fmla="*/ 608330 h 3159125"/>
              <a:gd name="connisteX23" fmla="*/ 2101215 w 2371090"/>
              <a:gd name="connsiteY23" fmla="*/ 678815 h 3159125"/>
              <a:gd name="connisteX24" fmla="*/ 2129155 w 2371090"/>
              <a:gd name="connsiteY24" fmla="*/ 763270 h 3159125"/>
              <a:gd name="connisteX25" fmla="*/ 2171700 w 2371090"/>
              <a:gd name="connsiteY25" fmla="*/ 861695 h 3159125"/>
              <a:gd name="connisteX26" fmla="*/ 2199640 w 2371090"/>
              <a:gd name="connsiteY26" fmla="*/ 946150 h 3159125"/>
              <a:gd name="connisteX27" fmla="*/ 2213610 w 2371090"/>
              <a:gd name="connsiteY27" fmla="*/ 1016635 h 3159125"/>
              <a:gd name="connisteX28" fmla="*/ 2241550 w 2371090"/>
              <a:gd name="connsiteY28" fmla="*/ 1087120 h 3159125"/>
              <a:gd name="connisteX29" fmla="*/ 2256155 w 2371090"/>
              <a:gd name="connsiteY29" fmla="*/ 1185545 h 3159125"/>
              <a:gd name="connisteX30" fmla="*/ 2284095 w 2371090"/>
              <a:gd name="connsiteY30" fmla="*/ 1340485 h 3159125"/>
              <a:gd name="connisteX31" fmla="*/ 2298065 w 2371090"/>
              <a:gd name="connsiteY31" fmla="*/ 1410970 h 3159125"/>
              <a:gd name="connisteX32" fmla="*/ 2312035 w 2371090"/>
              <a:gd name="connsiteY32" fmla="*/ 1481455 h 3159125"/>
              <a:gd name="connisteX33" fmla="*/ 2326005 w 2371090"/>
              <a:gd name="connsiteY33" fmla="*/ 1551940 h 3159125"/>
              <a:gd name="connisteX34" fmla="*/ 2354580 w 2371090"/>
              <a:gd name="connsiteY34" fmla="*/ 1650365 h 3159125"/>
              <a:gd name="connisteX35" fmla="*/ 2354580 w 2371090"/>
              <a:gd name="connsiteY35" fmla="*/ 1748790 h 3159125"/>
              <a:gd name="connisteX36" fmla="*/ 2368550 w 2371090"/>
              <a:gd name="connsiteY36" fmla="*/ 1847215 h 3159125"/>
              <a:gd name="connisteX37" fmla="*/ 2368550 w 2371090"/>
              <a:gd name="connsiteY37" fmla="*/ 1931670 h 3159125"/>
              <a:gd name="connisteX38" fmla="*/ 2368550 w 2371090"/>
              <a:gd name="connsiteY38" fmla="*/ 2016125 h 3159125"/>
              <a:gd name="connisteX39" fmla="*/ 2340610 w 2371090"/>
              <a:gd name="connsiteY39" fmla="*/ 2100580 h 3159125"/>
              <a:gd name="connisteX40" fmla="*/ 2326005 w 2371090"/>
              <a:gd name="connsiteY40" fmla="*/ 2171065 h 3159125"/>
              <a:gd name="connisteX41" fmla="*/ 2298065 w 2371090"/>
              <a:gd name="connsiteY41" fmla="*/ 2241550 h 3159125"/>
              <a:gd name="connisteX42" fmla="*/ 2270125 w 2371090"/>
              <a:gd name="connsiteY42" fmla="*/ 2312035 h 3159125"/>
              <a:gd name="connisteX43" fmla="*/ 2227580 w 2371090"/>
              <a:gd name="connsiteY43" fmla="*/ 2382520 h 3159125"/>
              <a:gd name="connisteX44" fmla="*/ 2157095 w 2371090"/>
              <a:gd name="connsiteY44" fmla="*/ 2453005 h 3159125"/>
              <a:gd name="connisteX45" fmla="*/ 2086610 w 2371090"/>
              <a:gd name="connsiteY45" fmla="*/ 2523490 h 3159125"/>
              <a:gd name="connisteX46" fmla="*/ 2016760 w 2371090"/>
              <a:gd name="connsiteY46" fmla="*/ 2579370 h 3159125"/>
              <a:gd name="connisteX47" fmla="*/ 1946275 w 2371090"/>
              <a:gd name="connsiteY47" fmla="*/ 2649855 h 3159125"/>
              <a:gd name="connisteX48" fmla="*/ 1875790 w 2371090"/>
              <a:gd name="connsiteY48" fmla="*/ 2706370 h 3159125"/>
              <a:gd name="connisteX49" fmla="*/ 1791335 w 2371090"/>
              <a:gd name="connsiteY49" fmla="*/ 2776855 h 3159125"/>
              <a:gd name="connisteX50" fmla="*/ 1720850 w 2371090"/>
              <a:gd name="connsiteY50" fmla="*/ 2833370 h 3159125"/>
              <a:gd name="connisteX51" fmla="*/ 1650365 w 2371090"/>
              <a:gd name="connsiteY51" fmla="*/ 2889250 h 3159125"/>
              <a:gd name="connisteX52" fmla="*/ 1579880 w 2371090"/>
              <a:gd name="connsiteY52" fmla="*/ 2945765 h 3159125"/>
              <a:gd name="connisteX53" fmla="*/ 1509395 w 2371090"/>
              <a:gd name="connsiteY53" fmla="*/ 2973705 h 3159125"/>
              <a:gd name="connisteX54" fmla="*/ 1438910 w 2371090"/>
              <a:gd name="connsiteY54" fmla="*/ 3016250 h 3159125"/>
              <a:gd name="connisteX55" fmla="*/ 1354455 w 2371090"/>
              <a:gd name="connsiteY55" fmla="*/ 3058160 h 3159125"/>
              <a:gd name="connisteX56" fmla="*/ 1283970 w 2371090"/>
              <a:gd name="connsiteY56" fmla="*/ 3100705 h 3159125"/>
              <a:gd name="connisteX57" fmla="*/ 1214120 w 2371090"/>
              <a:gd name="connsiteY57" fmla="*/ 3114675 h 3159125"/>
              <a:gd name="connisteX58" fmla="*/ 1143635 w 2371090"/>
              <a:gd name="connsiteY58" fmla="*/ 3128645 h 3159125"/>
              <a:gd name="connisteX59" fmla="*/ 1073150 w 2371090"/>
              <a:gd name="connsiteY59" fmla="*/ 3128645 h 3159125"/>
              <a:gd name="connisteX60" fmla="*/ 1002665 w 2371090"/>
              <a:gd name="connsiteY60" fmla="*/ 3143250 h 3159125"/>
              <a:gd name="connisteX61" fmla="*/ 932180 w 2371090"/>
              <a:gd name="connsiteY61" fmla="*/ 3157220 h 3159125"/>
              <a:gd name="connisteX62" fmla="*/ 861695 w 2371090"/>
              <a:gd name="connsiteY62" fmla="*/ 3157220 h 3159125"/>
              <a:gd name="connisteX63" fmla="*/ 777240 w 2371090"/>
              <a:gd name="connsiteY63" fmla="*/ 3143250 h 3159125"/>
              <a:gd name="connisteX64" fmla="*/ 692785 w 2371090"/>
              <a:gd name="connsiteY64" fmla="*/ 3128645 h 3159125"/>
              <a:gd name="connisteX65" fmla="*/ 622300 w 2371090"/>
              <a:gd name="connsiteY65" fmla="*/ 3100705 h 3159125"/>
              <a:gd name="connisteX66" fmla="*/ 523875 w 2371090"/>
              <a:gd name="connsiteY66" fmla="*/ 3044190 h 3159125"/>
              <a:gd name="connisteX67" fmla="*/ 453390 w 2371090"/>
              <a:gd name="connsiteY67" fmla="*/ 3002280 h 3159125"/>
              <a:gd name="connisteX68" fmla="*/ 368935 w 2371090"/>
              <a:gd name="connsiteY68" fmla="*/ 2931795 h 3159125"/>
              <a:gd name="connisteX69" fmla="*/ 298450 w 2371090"/>
              <a:gd name="connsiteY69" fmla="*/ 2903855 h 3159125"/>
              <a:gd name="connisteX70" fmla="*/ 227965 w 2371090"/>
              <a:gd name="connsiteY70" fmla="*/ 2847340 h 3159125"/>
              <a:gd name="connisteX71" fmla="*/ 157480 w 2371090"/>
              <a:gd name="connsiteY71" fmla="*/ 2790825 h 3159125"/>
              <a:gd name="connisteX72" fmla="*/ 86995 w 2371090"/>
              <a:gd name="connsiteY72" fmla="*/ 2734310 h 3159125"/>
              <a:gd name="connisteX73" fmla="*/ 45085 w 2371090"/>
              <a:gd name="connsiteY73" fmla="*/ 2664460 h 3159125"/>
              <a:gd name="connisteX74" fmla="*/ 17145 w 2371090"/>
              <a:gd name="connsiteY74" fmla="*/ 2593975 h 3159125"/>
              <a:gd name="connisteX75" fmla="*/ 2540 w 2371090"/>
              <a:gd name="connsiteY75" fmla="*/ 2509520 h 3159125"/>
              <a:gd name="connisteX76" fmla="*/ 2540 w 2371090"/>
              <a:gd name="connsiteY76" fmla="*/ 2425065 h 3159125"/>
              <a:gd name="connisteX77" fmla="*/ 2540 w 2371090"/>
              <a:gd name="connsiteY77" fmla="*/ 2339975 h 3159125"/>
              <a:gd name="connisteX78" fmla="*/ 2540 w 2371090"/>
              <a:gd name="connsiteY78" fmla="*/ 2255520 h 3159125"/>
              <a:gd name="connisteX79" fmla="*/ 17145 w 2371090"/>
              <a:gd name="connsiteY79" fmla="*/ 2157095 h 3159125"/>
              <a:gd name="connisteX80" fmla="*/ 45085 w 2371090"/>
              <a:gd name="connsiteY80" fmla="*/ 2072640 h 3159125"/>
              <a:gd name="connisteX81" fmla="*/ 73025 w 2371090"/>
              <a:gd name="connsiteY81" fmla="*/ 1974215 h 3159125"/>
              <a:gd name="connisteX82" fmla="*/ 101600 w 2371090"/>
              <a:gd name="connsiteY82" fmla="*/ 1903730 h 3159125"/>
              <a:gd name="connisteX83" fmla="*/ 129540 w 2371090"/>
              <a:gd name="connsiteY83" fmla="*/ 1833245 h 3159125"/>
              <a:gd name="connisteX84" fmla="*/ 143510 w 2371090"/>
              <a:gd name="connsiteY84" fmla="*/ 1762760 h 3159125"/>
              <a:gd name="connisteX85" fmla="*/ 143510 w 2371090"/>
              <a:gd name="connsiteY85" fmla="*/ 1664335 h 3159125"/>
              <a:gd name="connisteX86" fmla="*/ 143510 w 2371090"/>
              <a:gd name="connsiteY86" fmla="*/ 1593850 h 3159125"/>
              <a:gd name="connisteX87" fmla="*/ 171450 w 2371090"/>
              <a:gd name="connsiteY87" fmla="*/ 1509395 h 3159125"/>
              <a:gd name="connisteX88" fmla="*/ 143510 w 2371090"/>
              <a:gd name="connsiteY88" fmla="*/ 1326515 h 3159125"/>
              <a:gd name="connisteX89" fmla="*/ 101600 w 2371090"/>
              <a:gd name="connsiteY89" fmla="*/ 1228090 h 3159125"/>
              <a:gd name="connisteX90" fmla="*/ 73025 w 2371090"/>
              <a:gd name="connsiteY90" fmla="*/ 1143000 h 3159125"/>
              <a:gd name="connisteX91" fmla="*/ 45085 w 2371090"/>
              <a:gd name="connsiteY91" fmla="*/ 1058545 h 3159125"/>
              <a:gd name="connisteX92" fmla="*/ 17145 w 2371090"/>
              <a:gd name="connsiteY92" fmla="*/ 988695 h 3159125"/>
              <a:gd name="connisteX93" fmla="*/ 2540 w 2371090"/>
              <a:gd name="connsiteY93" fmla="*/ 918210 h 3159125"/>
              <a:gd name="connisteX94" fmla="*/ 2540 w 2371090"/>
              <a:gd name="connsiteY94" fmla="*/ 847725 h 3159125"/>
              <a:gd name="connisteX95" fmla="*/ 2540 w 2371090"/>
              <a:gd name="connsiteY95" fmla="*/ 777240 h 3159125"/>
              <a:gd name="connisteX96" fmla="*/ 31115 w 2371090"/>
              <a:gd name="connsiteY96" fmla="*/ 706755 h 3159125"/>
              <a:gd name="connisteX97" fmla="*/ 59055 w 2371090"/>
              <a:gd name="connsiteY97" fmla="*/ 636270 h 3159125"/>
              <a:gd name="connisteX98" fmla="*/ 115570 w 2371090"/>
              <a:gd name="connsiteY98" fmla="*/ 565785 h 3159125"/>
              <a:gd name="connisteX99" fmla="*/ 157480 w 2371090"/>
              <a:gd name="connsiteY99" fmla="*/ 495300 h 3159125"/>
              <a:gd name="connisteX100" fmla="*/ 213995 w 2371090"/>
              <a:gd name="connsiteY100" fmla="*/ 424815 h 3159125"/>
              <a:gd name="connisteX101" fmla="*/ 284480 w 2371090"/>
              <a:gd name="connsiteY101" fmla="*/ 382905 h 3159125"/>
              <a:gd name="connisteX102" fmla="*/ 354965 w 2371090"/>
              <a:gd name="connsiteY102" fmla="*/ 326390 h 3159125"/>
              <a:gd name="connisteX103" fmla="*/ 425450 w 2371090"/>
              <a:gd name="connsiteY103" fmla="*/ 298450 h 3159125"/>
              <a:gd name="connisteX104" fmla="*/ 495935 w 2371090"/>
              <a:gd name="connsiteY104" fmla="*/ 255905 h 3159125"/>
              <a:gd name="connisteX105" fmla="*/ 565785 w 2371090"/>
              <a:gd name="connsiteY105" fmla="*/ 213995 h 3159125"/>
              <a:gd name="connisteX106" fmla="*/ 636270 w 2371090"/>
              <a:gd name="connsiteY106" fmla="*/ 157480 h 3159125"/>
              <a:gd name="connisteX107" fmla="*/ 706755 w 2371090"/>
              <a:gd name="connsiteY107" fmla="*/ 100965 h 31591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</a:cxnLst>
            <a:rect l="l" t="t" r="r" b="b"/>
            <a:pathLst>
              <a:path w="2371090" h="3159125">
                <a:moveTo>
                  <a:pt x="523875" y="185420"/>
                </a:moveTo>
                <a:cubicBezTo>
                  <a:pt x="539115" y="180340"/>
                  <a:pt x="577215" y="165735"/>
                  <a:pt x="608330" y="157480"/>
                </a:cubicBezTo>
                <a:cubicBezTo>
                  <a:pt x="639445" y="149225"/>
                  <a:pt x="636270" y="154940"/>
                  <a:pt x="678815" y="143510"/>
                </a:cubicBezTo>
                <a:cubicBezTo>
                  <a:pt x="721360" y="132080"/>
                  <a:pt x="774700" y="112395"/>
                  <a:pt x="819785" y="100965"/>
                </a:cubicBezTo>
                <a:cubicBezTo>
                  <a:pt x="864870" y="89535"/>
                  <a:pt x="873125" y="95250"/>
                  <a:pt x="904240" y="86995"/>
                </a:cubicBezTo>
                <a:cubicBezTo>
                  <a:pt x="935355" y="78740"/>
                  <a:pt x="946785" y="64770"/>
                  <a:pt x="974725" y="59055"/>
                </a:cubicBezTo>
                <a:cubicBezTo>
                  <a:pt x="1002665" y="53340"/>
                  <a:pt x="1010920" y="64770"/>
                  <a:pt x="1044575" y="59055"/>
                </a:cubicBezTo>
                <a:cubicBezTo>
                  <a:pt x="1078230" y="53340"/>
                  <a:pt x="1109980" y="39370"/>
                  <a:pt x="1143635" y="31115"/>
                </a:cubicBezTo>
                <a:cubicBezTo>
                  <a:pt x="1177290" y="22860"/>
                  <a:pt x="1180465" y="22225"/>
                  <a:pt x="1214120" y="16510"/>
                </a:cubicBezTo>
                <a:cubicBezTo>
                  <a:pt x="1247775" y="10795"/>
                  <a:pt x="1278890" y="5080"/>
                  <a:pt x="1312545" y="2540"/>
                </a:cubicBezTo>
                <a:cubicBezTo>
                  <a:pt x="1346200" y="0"/>
                  <a:pt x="1355090" y="2540"/>
                  <a:pt x="1383030" y="2540"/>
                </a:cubicBezTo>
                <a:cubicBezTo>
                  <a:pt x="1410970" y="2540"/>
                  <a:pt x="1425575" y="2540"/>
                  <a:pt x="1453515" y="2540"/>
                </a:cubicBezTo>
                <a:cubicBezTo>
                  <a:pt x="1481455" y="2540"/>
                  <a:pt x="1495425" y="2540"/>
                  <a:pt x="1523365" y="2540"/>
                </a:cubicBezTo>
                <a:cubicBezTo>
                  <a:pt x="1551305" y="2540"/>
                  <a:pt x="1565910" y="-3175"/>
                  <a:pt x="1593850" y="2540"/>
                </a:cubicBezTo>
                <a:cubicBezTo>
                  <a:pt x="1621790" y="8255"/>
                  <a:pt x="1641475" y="11430"/>
                  <a:pt x="1664335" y="31115"/>
                </a:cubicBezTo>
                <a:cubicBezTo>
                  <a:pt x="1687195" y="50800"/>
                  <a:pt x="1687195" y="73025"/>
                  <a:pt x="1706880" y="100965"/>
                </a:cubicBezTo>
                <a:cubicBezTo>
                  <a:pt x="1726565" y="128905"/>
                  <a:pt x="1745615" y="143510"/>
                  <a:pt x="1762760" y="171450"/>
                </a:cubicBezTo>
                <a:cubicBezTo>
                  <a:pt x="1779905" y="199390"/>
                  <a:pt x="1777365" y="210820"/>
                  <a:pt x="1791335" y="241935"/>
                </a:cubicBezTo>
                <a:cubicBezTo>
                  <a:pt x="1805305" y="273050"/>
                  <a:pt x="1813560" y="295275"/>
                  <a:pt x="1833245" y="326390"/>
                </a:cubicBezTo>
                <a:cubicBezTo>
                  <a:pt x="1852930" y="357505"/>
                  <a:pt x="1870075" y="368935"/>
                  <a:pt x="1889760" y="396875"/>
                </a:cubicBezTo>
                <a:cubicBezTo>
                  <a:pt x="1909445" y="424815"/>
                  <a:pt x="1912620" y="439420"/>
                  <a:pt x="1932305" y="467360"/>
                </a:cubicBezTo>
                <a:cubicBezTo>
                  <a:pt x="1951990" y="495300"/>
                  <a:pt x="1965960" y="509905"/>
                  <a:pt x="1988185" y="537845"/>
                </a:cubicBezTo>
                <a:cubicBezTo>
                  <a:pt x="2010410" y="565785"/>
                  <a:pt x="2021840" y="580390"/>
                  <a:pt x="2044700" y="608330"/>
                </a:cubicBezTo>
                <a:cubicBezTo>
                  <a:pt x="2067560" y="636270"/>
                  <a:pt x="2084070" y="647700"/>
                  <a:pt x="2101215" y="678815"/>
                </a:cubicBezTo>
                <a:cubicBezTo>
                  <a:pt x="2118360" y="709930"/>
                  <a:pt x="2115185" y="726440"/>
                  <a:pt x="2129155" y="763270"/>
                </a:cubicBezTo>
                <a:cubicBezTo>
                  <a:pt x="2143125" y="800100"/>
                  <a:pt x="2157730" y="824865"/>
                  <a:pt x="2171700" y="861695"/>
                </a:cubicBezTo>
                <a:cubicBezTo>
                  <a:pt x="2185670" y="898525"/>
                  <a:pt x="2191385" y="915035"/>
                  <a:pt x="2199640" y="946150"/>
                </a:cubicBezTo>
                <a:cubicBezTo>
                  <a:pt x="2207895" y="977265"/>
                  <a:pt x="2205355" y="988695"/>
                  <a:pt x="2213610" y="1016635"/>
                </a:cubicBezTo>
                <a:cubicBezTo>
                  <a:pt x="2221865" y="1044575"/>
                  <a:pt x="2233295" y="1053465"/>
                  <a:pt x="2241550" y="1087120"/>
                </a:cubicBezTo>
                <a:cubicBezTo>
                  <a:pt x="2249805" y="1120775"/>
                  <a:pt x="2247900" y="1134745"/>
                  <a:pt x="2256155" y="1185545"/>
                </a:cubicBezTo>
                <a:cubicBezTo>
                  <a:pt x="2264410" y="1236345"/>
                  <a:pt x="2275840" y="1295400"/>
                  <a:pt x="2284095" y="1340485"/>
                </a:cubicBezTo>
                <a:cubicBezTo>
                  <a:pt x="2292350" y="1385570"/>
                  <a:pt x="2292350" y="1383030"/>
                  <a:pt x="2298065" y="1410970"/>
                </a:cubicBezTo>
                <a:cubicBezTo>
                  <a:pt x="2303780" y="1438910"/>
                  <a:pt x="2306320" y="1453515"/>
                  <a:pt x="2312035" y="1481455"/>
                </a:cubicBezTo>
                <a:cubicBezTo>
                  <a:pt x="2317750" y="1509395"/>
                  <a:pt x="2317750" y="1518285"/>
                  <a:pt x="2326005" y="1551940"/>
                </a:cubicBezTo>
                <a:cubicBezTo>
                  <a:pt x="2334260" y="1585595"/>
                  <a:pt x="2348865" y="1610995"/>
                  <a:pt x="2354580" y="1650365"/>
                </a:cubicBezTo>
                <a:cubicBezTo>
                  <a:pt x="2360295" y="1689735"/>
                  <a:pt x="2352040" y="1709420"/>
                  <a:pt x="2354580" y="1748790"/>
                </a:cubicBezTo>
                <a:cubicBezTo>
                  <a:pt x="2357120" y="1788160"/>
                  <a:pt x="2366010" y="1810385"/>
                  <a:pt x="2368550" y="1847215"/>
                </a:cubicBezTo>
                <a:cubicBezTo>
                  <a:pt x="2371090" y="1884045"/>
                  <a:pt x="2368550" y="1898015"/>
                  <a:pt x="2368550" y="1931670"/>
                </a:cubicBezTo>
                <a:cubicBezTo>
                  <a:pt x="2368550" y="1965325"/>
                  <a:pt x="2374265" y="1982470"/>
                  <a:pt x="2368550" y="2016125"/>
                </a:cubicBezTo>
                <a:cubicBezTo>
                  <a:pt x="2362835" y="2049780"/>
                  <a:pt x="2348865" y="2069465"/>
                  <a:pt x="2340610" y="2100580"/>
                </a:cubicBezTo>
                <a:cubicBezTo>
                  <a:pt x="2332355" y="2131695"/>
                  <a:pt x="2334260" y="2143125"/>
                  <a:pt x="2326005" y="2171065"/>
                </a:cubicBezTo>
                <a:cubicBezTo>
                  <a:pt x="2317750" y="2199005"/>
                  <a:pt x="2309495" y="2213610"/>
                  <a:pt x="2298065" y="2241550"/>
                </a:cubicBezTo>
                <a:cubicBezTo>
                  <a:pt x="2286635" y="2269490"/>
                  <a:pt x="2284095" y="2284095"/>
                  <a:pt x="2270125" y="2312035"/>
                </a:cubicBezTo>
                <a:cubicBezTo>
                  <a:pt x="2256155" y="2339975"/>
                  <a:pt x="2250440" y="2354580"/>
                  <a:pt x="2227580" y="2382520"/>
                </a:cubicBezTo>
                <a:cubicBezTo>
                  <a:pt x="2204720" y="2410460"/>
                  <a:pt x="2185035" y="2425065"/>
                  <a:pt x="2157095" y="2453005"/>
                </a:cubicBezTo>
                <a:cubicBezTo>
                  <a:pt x="2129155" y="2480945"/>
                  <a:pt x="2114550" y="2498090"/>
                  <a:pt x="2086610" y="2523490"/>
                </a:cubicBezTo>
                <a:cubicBezTo>
                  <a:pt x="2058670" y="2548890"/>
                  <a:pt x="2044700" y="2553970"/>
                  <a:pt x="2016760" y="2579370"/>
                </a:cubicBezTo>
                <a:cubicBezTo>
                  <a:pt x="1988820" y="2604770"/>
                  <a:pt x="1974215" y="2624455"/>
                  <a:pt x="1946275" y="2649855"/>
                </a:cubicBezTo>
                <a:cubicBezTo>
                  <a:pt x="1918335" y="2675255"/>
                  <a:pt x="1906905" y="2680970"/>
                  <a:pt x="1875790" y="2706370"/>
                </a:cubicBezTo>
                <a:cubicBezTo>
                  <a:pt x="1844675" y="2731770"/>
                  <a:pt x="1822450" y="2751455"/>
                  <a:pt x="1791335" y="2776855"/>
                </a:cubicBezTo>
                <a:cubicBezTo>
                  <a:pt x="1760220" y="2802255"/>
                  <a:pt x="1748790" y="2811145"/>
                  <a:pt x="1720850" y="2833370"/>
                </a:cubicBezTo>
                <a:cubicBezTo>
                  <a:pt x="1692910" y="2855595"/>
                  <a:pt x="1678305" y="2867025"/>
                  <a:pt x="1650365" y="2889250"/>
                </a:cubicBezTo>
                <a:cubicBezTo>
                  <a:pt x="1622425" y="2911475"/>
                  <a:pt x="1607820" y="2928620"/>
                  <a:pt x="1579880" y="2945765"/>
                </a:cubicBezTo>
                <a:cubicBezTo>
                  <a:pt x="1551940" y="2962910"/>
                  <a:pt x="1537335" y="2959735"/>
                  <a:pt x="1509395" y="2973705"/>
                </a:cubicBezTo>
                <a:cubicBezTo>
                  <a:pt x="1481455" y="2987675"/>
                  <a:pt x="1470025" y="2999105"/>
                  <a:pt x="1438910" y="3016250"/>
                </a:cubicBezTo>
                <a:cubicBezTo>
                  <a:pt x="1407795" y="3033395"/>
                  <a:pt x="1385570" y="3041015"/>
                  <a:pt x="1354455" y="3058160"/>
                </a:cubicBezTo>
                <a:cubicBezTo>
                  <a:pt x="1323340" y="3075305"/>
                  <a:pt x="1311910" y="3089275"/>
                  <a:pt x="1283970" y="3100705"/>
                </a:cubicBezTo>
                <a:cubicBezTo>
                  <a:pt x="1256030" y="3112135"/>
                  <a:pt x="1242060" y="3108960"/>
                  <a:pt x="1214120" y="3114675"/>
                </a:cubicBezTo>
                <a:cubicBezTo>
                  <a:pt x="1186180" y="3120390"/>
                  <a:pt x="1171575" y="3126105"/>
                  <a:pt x="1143635" y="3128645"/>
                </a:cubicBezTo>
                <a:cubicBezTo>
                  <a:pt x="1115695" y="3131185"/>
                  <a:pt x="1101090" y="3125470"/>
                  <a:pt x="1073150" y="3128645"/>
                </a:cubicBezTo>
                <a:cubicBezTo>
                  <a:pt x="1045210" y="3131820"/>
                  <a:pt x="1030605" y="3137535"/>
                  <a:pt x="1002665" y="3143250"/>
                </a:cubicBezTo>
                <a:cubicBezTo>
                  <a:pt x="974725" y="3148965"/>
                  <a:pt x="960120" y="3154680"/>
                  <a:pt x="932180" y="3157220"/>
                </a:cubicBezTo>
                <a:cubicBezTo>
                  <a:pt x="904240" y="3159760"/>
                  <a:pt x="892810" y="3159760"/>
                  <a:pt x="861695" y="3157220"/>
                </a:cubicBezTo>
                <a:cubicBezTo>
                  <a:pt x="830580" y="3154680"/>
                  <a:pt x="810895" y="3148965"/>
                  <a:pt x="777240" y="3143250"/>
                </a:cubicBezTo>
                <a:cubicBezTo>
                  <a:pt x="743585" y="3137535"/>
                  <a:pt x="723900" y="3136900"/>
                  <a:pt x="692785" y="3128645"/>
                </a:cubicBezTo>
                <a:cubicBezTo>
                  <a:pt x="661670" y="3120390"/>
                  <a:pt x="655955" y="3117850"/>
                  <a:pt x="622300" y="3100705"/>
                </a:cubicBezTo>
                <a:cubicBezTo>
                  <a:pt x="588645" y="3083560"/>
                  <a:pt x="557530" y="3063875"/>
                  <a:pt x="523875" y="3044190"/>
                </a:cubicBezTo>
                <a:cubicBezTo>
                  <a:pt x="490220" y="3024505"/>
                  <a:pt x="484505" y="3024505"/>
                  <a:pt x="453390" y="3002280"/>
                </a:cubicBezTo>
                <a:cubicBezTo>
                  <a:pt x="422275" y="2980055"/>
                  <a:pt x="400050" y="2951480"/>
                  <a:pt x="368935" y="2931795"/>
                </a:cubicBezTo>
                <a:cubicBezTo>
                  <a:pt x="337820" y="2912110"/>
                  <a:pt x="326390" y="2921000"/>
                  <a:pt x="298450" y="2903855"/>
                </a:cubicBezTo>
                <a:cubicBezTo>
                  <a:pt x="270510" y="2886710"/>
                  <a:pt x="255905" y="2870200"/>
                  <a:pt x="227965" y="2847340"/>
                </a:cubicBezTo>
                <a:cubicBezTo>
                  <a:pt x="200025" y="2824480"/>
                  <a:pt x="185420" y="2813685"/>
                  <a:pt x="157480" y="2790825"/>
                </a:cubicBezTo>
                <a:cubicBezTo>
                  <a:pt x="129540" y="2767965"/>
                  <a:pt x="109220" y="2759710"/>
                  <a:pt x="86995" y="2734310"/>
                </a:cubicBezTo>
                <a:cubicBezTo>
                  <a:pt x="64770" y="2708910"/>
                  <a:pt x="59055" y="2692400"/>
                  <a:pt x="45085" y="2664460"/>
                </a:cubicBezTo>
                <a:cubicBezTo>
                  <a:pt x="31115" y="2636520"/>
                  <a:pt x="25400" y="2625090"/>
                  <a:pt x="17145" y="2593975"/>
                </a:cubicBezTo>
                <a:cubicBezTo>
                  <a:pt x="8890" y="2562860"/>
                  <a:pt x="5715" y="2543175"/>
                  <a:pt x="2540" y="2509520"/>
                </a:cubicBezTo>
                <a:cubicBezTo>
                  <a:pt x="-635" y="2475865"/>
                  <a:pt x="2540" y="2458720"/>
                  <a:pt x="2540" y="2425065"/>
                </a:cubicBezTo>
                <a:cubicBezTo>
                  <a:pt x="2540" y="2391410"/>
                  <a:pt x="2540" y="2373630"/>
                  <a:pt x="2540" y="2339975"/>
                </a:cubicBezTo>
                <a:cubicBezTo>
                  <a:pt x="2540" y="2306320"/>
                  <a:pt x="-635" y="2292350"/>
                  <a:pt x="2540" y="2255520"/>
                </a:cubicBezTo>
                <a:cubicBezTo>
                  <a:pt x="5715" y="2218690"/>
                  <a:pt x="8890" y="2193925"/>
                  <a:pt x="17145" y="2157095"/>
                </a:cubicBezTo>
                <a:cubicBezTo>
                  <a:pt x="25400" y="2120265"/>
                  <a:pt x="33655" y="2109470"/>
                  <a:pt x="45085" y="2072640"/>
                </a:cubicBezTo>
                <a:cubicBezTo>
                  <a:pt x="56515" y="2035810"/>
                  <a:pt x="61595" y="2007870"/>
                  <a:pt x="73025" y="1974215"/>
                </a:cubicBezTo>
                <a:cubicBezTo>
                  <a:pt x="84455" y="1940560"/>
                  <a:pt x="90170" y="1931670"/>
                  <a:pt x="101600" y="1903730"/>
                </a:cubicBezTo>
                <a:cubicBezTo>
                  <a:pt x="113030" y="1875790"/>
                  <a:pt x="121285" y="1861185"/>
                  <a:pt x="129540" y="1833245"/>
                </a:cubicBezTo>
                <a:cubicBezTo>
                  <a:pt x="137795" y="1805305"/>
                  <a:pt x="140970" y="1796415"/>
                  <a:pt x="143510" y="1762760"/>
                </a:cubicBezTo>
                <a:cubicBezTo>
                  <a:pt x="146050" y="1729105"/>
                  <a:pt x="143510" y="1697990"/>
                  <a:pt x="143510" y="1664335"/>
                </a:cubicBezTo>
                <a:cubicBezTo>
                  <a:pt x="143510" y="1630680"/>
                  <a:pt x="137795" y="1624965"/>
                  <a:pt x="143510" y="1593850"/>
                </a:cubicBezTo>
                <a:cubicBezTo>
                  <a:pt x="149225" y="1562735"/>
                  <a:pt x="171450" y="1562735"/>
                  <a:pt x="171450" y="1509395"/>
                </a:cubicBezTo>
                <a:cubicBezTo>
                  <a:pt x="171450" y="1456055"/>
                  <a:pt x="157480" y="1383030"/>
                  <a:pt x="143510" y="1326515"/>
                </a:cubicBezTo>
                <a:cubicBezTo>
                  <a:pt x="129540" y="1270000"/>
                  <a:pt x="115570" y="1264920"/>
                  <a:pt x="101600" y="1228090"/>
                </a:cubicBezTo>
                <a:cubicBezTo>
                  <a:pt x="87630" y="1191260"/>
                  <a:pt x="84455" y="1176655"/>
                  <a:pt x="73025" y="1143000"/>
                </a:cubicBezTo>
                <a:cubicBezTo>
                  <a:pt x="61595" y="1109345"/>
                  <a:pt x="56515" y="1089660"/>
                  <a:pt x="45085" y="1058545"/>
                </a:cubicBezTo>
                <a:cubicBezTo>
                  <a:pt x="33655" y="1027430"/>
                  <a:pt x="25400" y="1016635"/>
                  <a:pt x="17145" y="988695"/>
                </a:cubicBezTo>
                <a:cubicBezTo>
                  <a:pt x="8890" y="960755"/>
                  <a:pt x="5715" y="946150"/>
                  <a:pt x="2540" y="918210"/>
                </a:cubicBezTo>
                <a:cubicBezTo>
                  <a:pt x="-635" y="890270"/>
                  <a:pt x="2540" y="875665"/>
                  <a:pt x="2540" y="847725"/>
                </a:cubicBezTo>
                <a:cubicBezTo>
                  <a:pt x="2540" y="819785"/>
                  <a:pt x="-3175" y="805180"/>
                  <a:pt x="2540" y="777240"/>
                </a:cubicBezTo>
                <a:cubicBezTo>
                  <a:pt x="8255" y="749300"/>
                  <a:pt x="19685" y="734695"/>
                  <a:pt x="31115" y="706755"/>
                </a:cubicBezTo>
                <a:cubicBezTo>
                  <a:pt x="42545" y="678815"/>
                  <a:pt x="41910" y="664210"/>
                  <a:pt x="59055" y="636270"/>
                </a:cubicBezTo>
                <a:cubicBezTo>
                  <a:pt x="76200" y="608330"/>
                  <a:pt x="95885" y="593725"/>
                  <a:pt x="115570" y="565785"/>
                </a:cubicBezTo>
                <a:cubicBezTo>
                  <a:pt x="135255" y="537845"/>
                  <a:pt x="137795" y="523240"/>
                  <a:pt x="157480" y="495300"/>
                </a:cubicBezTo>
                <a:cubicBezTo>
                  <a:pt x="177165" y="467360"/>
                  <a:pt x="188595" y="447040"/>
                  <a:pt x="213995" y="424815"/>
                </a:cubicBezTo>
                <a:cubicBezTo>
                  <a:pt x="239395" y="402590"/>
                  <a:pt x="256540" y="402590"/>
                  <a:pt x="284480" y="382905"/>
                </a:cubicBezTo>
                <a:cubicBezTo>
                  <a:pt x="312420" y="363220"/>
                  <a:pt x="327025" y="343535"/>
                  <a:pt x="354965" y="326390"/>
                </a:cubicBezTo>
                <a:cubicBezTo>
                  <a:pt x="382905" y="309245"/>
                  <a:pt x="397510" y="312420"/>
                  <a:pt x="425450" y="298450"/>
                </a:cubicBezTo>
                <a:cubicBezTo>
                  <a:pt x="453390" y="284480"/>
                  <a:pt x="467995" y="273050"/>
                  <a:pt x="495935" y="255905"/>
                </a:cubicBezTo>
                <a:cubicBezTo>
                  <a:pt x="523875" y="238760"/>
                  <a:pt x="537845" y="233680"/>
                  <a:pt x="565785" y="213995"/>
                </a:cubicBezTo>
                <a:cubicBezTo>
                  <a:pt x="593725" y="194310"/>
                  <a:pt x="608330" y="180340"/>
                  <a:pt x="636270" y="157480"/>
                </a:cubicBezTo>
                <a:cubicBezTo>
                  <a:pt x="664210" y="134620"/>
                  <a:pt x="694055" y="111125"/>
                  <a:pt x="706755" y="10096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ACE158-8E49-6C40-9AE2-A933F6670726}"/>
              </a:ext>
            </a:extLst>
          </p:cNvPr>
          <p:cNvSpPr/>
          <p:nvPr/>
        </p:nvSpPr>
        <p:spPr>
          <a:xfrm>
            <a:off x="2888470" y="2844225"/>
            <a:ext cx="6964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ALUR TUJUAN PEMBELAJARAN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627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ACE158-8E49-6C40-9AE2-A933F6670726}"/>
              </a:ext>
            </a:extLst>
          </p:cNvPr>
          <p:cNvSpPr/>
          <p:nvPr/>
        </p:nvSpPr>
        <p:spPr>
          <a:xfrm>
            <a:off x="2785729" y="1392521"/>
            <a:ext cx="6964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ALUR TUJUAN PEMBELAJARAN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5E7DC-4758-DF4E-ABED-72B433FC638C}"/>
              </a:ext>
            </a:extLst>
          </p:cNvPr>
          <p:cNvSpPr txBox="1"/>
          <p:nvPr/>
        </p:nvSpPr>
        <p:spPr>
          <a:xfrm>
            <a:off x="1500027" y="2712377"/>
            <a:ext cx="96988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berisi</a:t>
            </a:r>
            <a:r>
              <a:rPr lang="en-US" sz="2800" dirty="0"/>
              <a:t> </a:t>
            </a:r>
            <a:r>
              <a:rPr lang="en-US" sz="2800" dirty="0" err="1"/>
              <a:t>urutan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yang </a:t>
            </a:r>
            <a:r>
              <a:rPr lang="en-US" sz="2800" dirty="0" err="1"/>
              <a:t>disusun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jenjang</a:t>
            </a:r>
            <a:r>
              <a:rPr lang="en-US" sz="2800" dirty="0"/>
              <a:t> </a:t>
            </a:r>
            <a:r>
              <a:rPr lang="en-US" sz="2800" dirty="0" err="1"/>
              <a:t>kelas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disusun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  <a:r>
              <a:rPr lang="en-US" sz="2800" dirty="0" err="1"/>
              <a:t>dirumuskan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format </a:t>
            </a:r>
            <a:r>
              <a:rPr lang="en-US" sz="2800" dirty="0" err="1"/>
              <a:t>baku</a:t>
            </a:r>
            <a:r>
              <a:rPr lang="en-US" sz="2800" dirty="0"/>
              <a:t> ATP</a:t>
            </a:r>
          </a:p>
        </p:txBody>
      </p:sp>
    </p:spTree>
    <p:extLst>
      <p:ext uri="{BB962C8B-B14F-4D97-AF65-F5344CB8AC3E}">
        <p14:creationId xmlns:p14="http://schemas.microsoft.com/office/powerpoint/2010/main" val="315176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ACE158-8E49-6C40-9AE2-A933F6670726}"/>
              </a:ext>
            </a:extLst>
          </p:cNvPr>
          <p:cNvSpPr/>
          <p:nvPr/>
        </p:nvSpPr>
        <p:spPr>
          <a:xfrm>
            <a:off x="2785729" y="1392521"/>
            <a:ext cx="6964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ALUR TUJUAN PEMBELAJARAN</a:t>
            </a:r>
            <a:endParaRPr lang="en-US" sz="3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2B1196-E7B9-4E43-8A7A-A1E6F9978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37795"/>
              </p:ext>
            </p:extLst>
          </p:nvPr>
        </p:nvGraphicFramePr>
        <p:xfrm>
          <a:off x="1014858" y="2671755"/>
          <a:ext cx="10481924" cy="2719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902">
                  <a:extLst>
                    <a:ext uri="{9D8B030D-6E8A-4147-A177-3AD203B41FA5}">
                      <a16:colId xmlns:a16="http://schemas.microsoft.com/office/drawing/2014/main" val="1736954303"/>
                    </a:ext>
                  </a:extLst>
                </a:gridCol>
                <a:gridCol w="3754060">
                  <a:extLst>
                    <a:ext uri="{9D8B030D-6E8A-4147-A177-3AD203B41FA5}">
                      <a16:colId xmlns:a16="http://schemas.microsoft.com/office/drawing/2014/main" val="3210732317"/>
                    </a:ext>
                  </a:extLst>
                </a:gridCol>
                <a:gridCol w="3334489">
                  <a:extLst>
                    <a:ext uri="{9D8B030D-6E8A-4147-A177-3AD203B41FA5}">
                      <a16:colId xmlns:a16="http://schemas.microsoft.com/office/drawing/2014/main" val="2772131115"/>
                    </a:ext>
                  </a:extLst>
                </a:gridCol>
                <a:gridCol w="1906473">
                  <a:extLst>
                    <a:ext uri="{9D8B030D-6E8A-4147-A177-3AD203B41FA5}">
                      <a16:colId xmlns:a16="http://schemas.microsoft.com/office/drawing/2014/main" val="531245689"/>
                    </a:ext>
                  </a:extLst>
                </a:gridCol>
              </a:tblGrid>
              <a:tr h="7803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TUJUAN PEMBELAJARAN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LINGKUP MATERI DAN INDIKATOR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ALOKASI WAKTU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731042"/>
                  </a:ext>
                </a:extLst>
              </a:tr>
              <a:tr h="948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56057"/>
                  </a:ext>
                </a:extLst>
              </a:tr>
              <a:tr h="948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123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9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1005205"/>
            <a:ext cx="10515600" cy="415290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RUJUKAN</a:t>
            </a:r>
            <a:br>
              <a:rPr lang="en-US"/>
            </a:br>
            <a:br>
              <a:rPr lang="en-US"/>
            </a:br>
            <a:r>
              <a:rPr lang="en-US"/>
              <a:t>Permendikbudristek Nomor 16 Tahun 2022 tentang Standar Proses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ACE158-8E49-6C40-9AE2-A933F6670726}"/>
              </a:ext>
            </a:extLst>
          </p:cNvPr>
          <p:cNvSpPr/>
          <p:nvPr/>
        </p:nvSpPr>
        <p:spPr>
          <a:xfrm>
            <a:off x="2888470" y="2844225"/>
            <a:ext cx="6964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AJAR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801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265" y="2590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pc="-1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Modul Ajar ~ RPP ~ </a:t>
            </a:r>
            <a:br>
              <a:rPr lang="en-US" spc="-1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pc="-1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Dokumen Perencanaan Pembelajaran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620" y="1725295"/>
            <a:ext cx="10515600" cy="2576830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Penulisan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ajar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bertujuan untuk memandu pendidik untuk melaksanakan proses pembelajaran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234</Words>
  <Application>Microsoft Macintosh PowerPoint</Application>
  <PresentationFormat>Widescreen</PresentationFormat>
  <Paragraphs>53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Poppins Medium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RUJUKAN  Permendikbudristek Nomor 16 Tahun 2022 tentang Standar Proses</vt:lpstr>
      <vt:lpstr>PowerPoint Presentation</vt:lpstr>
      <vt:lpstr>Modul Ajar ~ RPP ~  Dokumen Perencanaan Pembelajaran</vt:lpstr>
      <vt:lpstr>Penulisan modul ajar bertujuan untuk memandu pendidik untuk melaksanakan proses pembelajaran</vt:lpstr>
      <vt:lpstr>KOMPONEN MODUL AJAR</vt:lpstr>
      <vt:lpstr>KOMPONEN MODUL AJAR</vt:lpstr>
      <vt:lpstr>Komponen-komponen berikut dapat dikembangkan oleh pendidik sesuai dengan konteks lingkungan dan kebutuhan belajar peserta didik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PERENCANAAN PEMBELAJARAN/RPP/ MODUL AJAR</dc:title>
  <dc:creator>ASUS</dc:creator>
  <cp:lastModifiedBy>Microsoft Office User</cp:lastModifiedBy>
  <cp:revision>39</cp:revision>
  <dcterms:created xsi:type="dcterms:W3CDTF">2022-05-17T04:39:00Z</dcterms:created>
  <dcterms:modified xsi:type="dcterms:W3CDTF">2024-06-20T01:54:29Z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5C144E21033941B4B181965E9512EE08</vt:lpwstr>
  </property>
  <property fmtid="{D5CDD505-2E9C-101B-9397-08002B2CF9AE}" pid="3" name="KSOProductBuildVer">
    <vt:lpwstr>1033-11.2.0.11191</vt:lpwstr>
  </property>
</Properties>
</file>